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7657" r:id="rId4"/>
    <p:sldMasterId id="2147488920" r:id="rId5"/>
    <p:sldMasterId id="2147488928" r:id="rId6"/>
    <p:sldMasterId id="2147488953" r:id="rId7"/>
    <p:sldMasterId id="2147488965" r:id="rId8"/>
  </p:sldMasterIdLst>
  <p:notesMasterIdLst>
    <p:notesMasterId r:id="rId19"/>
  </p:notesMasterIdLst>
  <p:handoutMasterIdLst>
    <p:handoutMasterId r:id="rId20"/>
  </p:handoutMasterIdLst>
  <p:sldIdLst>
    <p:sldId id="595" r:id="rId9"/>
    <p:sldId id="610" r:id="rId10"/>
    <p:sldId id="573" r:id="rId11"/>
    <p:sldId id="602" r:id="rId12"/>
    <p:sldId id="1016" r:id="rId13"/>
    <p:sldId id="1015" r:id="rId14"/>
    <p:sldId id="607" r:id="rId15"/>
    <p:sldId id="614" r:id="rId16"/>
    <p:sldId id="1022" r:id="rId17"/>
    <p:sldId id="1021" r:id="rId18"/>
  </p:sldIdLst>
  <p:sldSz cx="13546138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3830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0786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67839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4818" indent="1588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4994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1990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198992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5987" algn="l" defTabSz="913966" rtl="0" eaLnBrk="1" latinLnBrk="0" hangingPunct="1">
      <a:defRPr sz="3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42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gestad, Marianne" initials="SM" lastIdx="3" clrIdx="0">
    <p:extLst>
      <p:ext uri="{19B8F6BF-5375-455C-9EA6-DF929625EA0E}">
        <p15:presenceInfo xmlns:p15="http://schemas.microsoft.com/office/powerpoint/2012/main" userId="S-1-5-21-2061001726-1181116807-114579206-1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181"/>
    <a:srgbClr val="33CCCC"/>
    <a:srgbClr val="07AAF3"/>
    <a:srgbClr val="1CC1FC"/>
    <a:srgbClr val="19B2FF"/>
    <a:srgbClr val="66CCFF"/>
    <a:srgbClr val="FFCC99"/>
    <a:srgbClr val="254661"/>
    <a:srgbClr val="010AC3"/>
    <a:srgbClr val="010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33137-714B-4ECA-9FE2-75EDEB66BBF5}" v="409" dt="2025-07-02T11:58:41.865"/>
    <p1510:client id="{72363522-1BAA-4060-A8BE-B055B01622AA}" v="11" dt="2025-07-01T13:48:19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8" y="216"/>
      </p:cViewPr>
      <p:guideLst>
        <p:guide orient="horz" pos="2400"/>
        <p:guide pos="4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gestad, Marianne" userId="ae3a5340-0db6-4ebe-9aef-f2280f9aa41a" providerId="ADAL" clId="{1462AD0A-97BD-4797-9408-469E2C1F4057}"/>
    <pc:docChg chg="undo custSel delSld modSld sldOrd delMainMaster">
      <pc:chgData name="Saugestad, Marianne" userId="ae3a5340-0db6-4ebe-9aef-f2280f9aa41a" providerId="ADAL" clId="{1462AD0A-97BD-4797-9408-469E2C1F4057}" dt="2024-01-05T10:42:59.369" v="169"/>
      <pc:docMkLst>
        <pc:docMk/>
      </pc:docMkLst>
      <pc:sldChg chg="del">
        <pc:chgData name="Saugestad, Marianne" userId="ae3a5340-0db6-4ebe-9aef-f2280f9aa41a" providerId="ADAL" clId="{1462AD0A-97BD-4797-9408-469E2C1F4057}" dt="2024-01-05T10:40:23.248" v="71" actId="47"/>
        <pc:sldMkLst>
          <pc:docMk/>
          <pc:sldMk cId="4242012863" sldId="554"/>
        </pc:sldMkLst>
      </pc:sldChg>
      <pc:sldChg chg="del">
        <pc:chgData name="Saugestad, Marianne" userId="ae3a5340-0db6-4ebe-9aef-f2280f9aa41a" providerId="ADAL" clId="{1462AD0A-97BD-4797-9408-469E2C1F4057}" dt="2024-01-05T10:41:08.549" v="79" actId="47"/>
        <pc:sldMkLst>
          <pc:docMk/>
          <pc:sldMk cId="572230862" sldId="564"/>
        </pc:sldMkLst>
      </pc:sldChg>
      <pc:sldChg chg="del">
        <pc:chgData name="Saugestad, Marianne" userId="ae3a5340-0db6-4ebe-9aef-f2280f9aa41a" providerId="ADAL" clId="{1462AD0A-97BD-4797-9408-469E2C1F4057}" dt="2024-01-05T10:41:11.449" v="81" actId="47"/>
        <pc:sldMkLst>
          <pc:docMk/>
          <pc:sldMk cId="1514590971" sldId="569"/>
        </pc:sldMkLst>
      </pc:sldChg>
      <pc:sldChg chg="del">
        <pc:chgData name="Saugestad, Marianne" userId="ae3a5340-0db6-4ebe-9aef-f2280f9aa41a" providerId="ADAL" clId="{1462AD0A-97BD-4797-9408-469E2C1F4057}" dt="2024-01-05T10:41:09.962" v="80" actId="47"/>
        <pc:sldMkLst>
          <pc:docMk/>
          <pc:sldMk cId="863566072" sldId="570"/>
        </pc:sldMkLst>
      </pc:sldChg>
      <pc:sldChg chg="addSp delSp modSp mod ord">
        <pc:chgData name="Saugestad, Marianne" userId="ae3a5340-0db6-4ebe-9aef-f2280f9aa41a" providerId="ADAL" clId="{1462AD0A-97BD-4797-9408-469E2C1F4057}" dt="2024-01-05T10:38:25.073" v="59"/>
        <pc:sldMkLst>
          <pc:docMk/>
          <pc:sldMk cId="3506237522" sldId="573"/>
        </pc:sldMkLst>
        <pc:spChg chg="mod">
          <ac:chgData name="Saugestad, Marianne" userId="ae3a5340-0db6-4ebe-9aef-f2280f9aa41a" providerId="ADAL" clId="{1462AD0A-97BD-4797-9408-469E2C1F4057}" dt="2024-01-05T10:28:44.017" v="33" actId="14100"/>
          <ac:spMkLst>
            <pc:docMk/>
            <pc:sldMk cId="3506237522" sldId="573"/>
            <ac:spMk id="15" creationId="{00000000-0000-0000-0000-000000000000}"/>
          </ac:spMkLst>
        </pc:spChg>
        <pc:spChg chg="del mod">
          <ac:chgData name="Saugestad, Marianne" userId="ae3a5340-0db6-4ebe-9aef-f2280f9aa41a" providerId="ADAL" clId="{1462AD0A-97BD-4797-9408-469E2C1F4057}" dt="2024-01-05T10:24:58.323" v="4" actId="478"/>
          <ac:spMkLst>
            <pc:docMk/>
            <pc:sldMk cId="3506237522" sldId="573"/>
            <ac:spMk id="16" creationId="{00000000-0000-0000-0000-000000000000}"/>
          </ac:spMkLst>
        </pc:spChg>
        <pc:spChg chg="mod">
          <ac:chgData name="Saugestad, Marianne" userId="ae3a5340-0db6-4ebe-9aef-f2280f9aa41a" providerId="ADAL" clId="{1462AD0A-97BD-4797-9408-469E2C1F4057}" dt="2024-01-05T10:27:49.698" v="26" actId="14100"/>
          <ac:spMkLst>
            <pc:docMk/>
            <pc:sldMk cId="3506237522" sldId="573"/>
            <ac:spMk id="17" creationId="{00000000-0000-0000-0000-000000000000}"/>
          </ac:spMkLst>
        </pc:spChg>
        <pc:picChg chg="add mod">
          <ac:chgData name="Saugestad, Marianne" userId="ae3a5340-0db6-4ebe-9aef-f2280f9aa41a" providerId="ADAL" clId="{1462AD0A-97BD-4797-9408-469E2C1F4057}" dt="2024-01-05T10:28:02.362" v="27" actId="1076"/>
          <ac:picMkLst>
            <pc:docMk/>
            <pc:sldMk cId="3506237522" sldId="573"/>
            <ac:picMk id="18" creationId="{1CFC2645-EB3E-1739-72CA-24962718B66B}"/>
          </ac:picMkLst>
        </pc:picChg>
        <pc:cxnChg chg="del mod">
          <ac:chgData name="Saugestad, Marianne" userId="ae3a5340-0db6-4ebe-9aef-f2280f9aa41a" providerId="ADAL" clId="{1462AD0A-97BD-4797-9408-469E2C1F4057}" dt="2024-01-05T10:25:15.810" v="8" actId="478"/>
          <ac:cxnSpMkLst>
            <pc:docMk/>
            <pc:sldMk cId="3506237522" sldId="573"/>
            <ac:cxnSpMk id="42" creationId="{00000000-0000-0000-0000-000000000000}"/>
          </ac:cxnSpMkLst>
        </pc:cxnChg>
        <pc:cxnChg chg="mod">
          <ac:chgData name="Saugestad, Marianne" userId="ae3a5340-0db6-4ebe-9aef-f2280f9aa41a" providerId="ADAL" clId="{1462AD0A-97BD-4797-9408-469E2C1F4057}" dt="2024-01-05T10:28:44.017" v="33" actId="14100"/>
          <ac:cxnSpMkLst>
            <pc:docMk/>
            <pc:sldMk cId="3506237522" sldId="573"/>
            <ac:cxnSpMk id="43" creationId="{00000000-0000-0000-0000-000000000000}"/>
          </ac:cxnSpMkLst>
        </pc:cxnChg>
        <pc:cxnChg chg="del mod">
          <ac:chgData name="Saugestad, Marianne" userId="ae3a5340-0db6-4ebe-9aef-f2280f9aa41a" providerId="ADAL" clId="{1462AD0A-97BD-4797-9408-469E2C1F4057}" dt="2024-01-05T10:25:49.017" v="11" actId="478"/>
          <ac:cxnSpMkLst>
            <pc:docMk/>
            <pc:sldMk cId="3506237522" sldId="573"/>
            <ac:cxnSpMk id="58" creationId="{00000000-0000-0000-0000-000000000000}"/>
          </ac:cxnSpMkLst>
        </pc:cxnChg>
      </pc:sldChg>
      <pc:sldChg chg="del">
        <pc:chgData name="Saugestad, Marianne" userId="ae3a5340-0db6-4ebe-9aef-f2280f9aa41a" providerId="ADAL" clId="{1462AD0A-97BD-4797-9408-469E2C1F4057}" dt="2024-01-05T10:39:56.029" v="68" actId="47"/>
        <pc:sldMkLst>
          <pc:docMk/>
          <pc:sldMk cId="111957598" sldId="580"/>
        </pc:sldMkLst>
      </pc:sldChg>
      <pc:sldChg chg="del">
        <pc:chgData name="Saugestad, Marianne" userId="ae3a5340-0db6-4ebe-9aef-f2280f9aa41a" providerId="ADAL" clId="{1462AD0A-97BD-4797-9408-469E2C1F4057}" dt="2024-01-05T10:39:57.240" v="69" actId="47"/>
        <pc:sldMkLst>
          <pc:docMk/>
          <pc:sldMk cId="2201536828" sldId="582"/>
        </pc:sldMkLst>
      </pc:sldChg>
      <pc:sldChg chg="del">
        <pc:chgData name="Saugestad, Marianne" userId="ae3a5340-0db6-4ebe-9aef-f2280f9aa41a" providerId="ADAL" clId="{1462AD0A-97BD-4797-9408-469E2C1F4057}" dt="2024-01-05T10:39:52.756" v="67" actId="47"/>
        <pc:sldMkLst>
          <pc:docMk/>
          <pc:sldMk cId="2015471296" sldId="587"/>
        </pc:sldMkLst>
      </pc:sldChg>
      <pc:sldChg chg="del">
        <pc:chgData name="Saugestad, Marianne" userId="ae3a5340-0db6-4ebe-9aef-f2280f9aa41a" providerId="ADAL" clId="{1462AD0A-97BD-4797-9408-469E2C1F4057}" dt="2024-01-05T10:41:02.893" v="76" actId="47"/>
        <pc:sldMkLst>
          <pc:docMk/>
          <pc:sldMk cId="2410082917" sldId="588"/>
        </pc:sldMkLst>
      </pc:sldChg>
      <pc:sldChg chg="ord">
        <pc:chgData name="Saugestad, Marianne" userId="ae3a5340-0db6-4ebe-9aef-f2280f9aa41a" providerId="ADAL" clId="{1462AD0A-97BD-4797-9408-469E2C1F4057}" dt="2024-01-05T10:40:55.794" v="75"/>
        <pc:sldMkLst>
          <pc:docMk/>
          <pc:sldMk cId="3117250727" sldId="589"/>
        </pc:sldMkLst>
      </pc:sldChg>
      <pc:sldChg chg="del">
        <pc:chgData name="Saugestad, Marianne" userId="ae3a5340-0db6-4ebe-9aef-f2280f9aa41a" providerId="ADAL" clId="{1462AD0A-97BD-4797-9408-469E2C1F4057}" dt="2024-01-05T10:41:06.265" v="78" actId="47"/>
        <pc:sldMkLst>
          <pc:docMk/>
          <pc:sldMk cId="33395191" sldId="590"/>
        </pc:sldMkLst>
      </pc:sldChg>
      <pc:sldChg chg="ord">
        <pc:chgData name="Saugestad, Marianne" userId="ae3a5340-0db6-4ebe-9aef-f2280f9aa41a" providerId="ADAL" clId="{1462AD0A-97BD-4797-9408-469E2C1F4057}" dt="2024-01-05T10:41:20.953" v="83"/>
        <pc:sldMkLst>
          <pc:docMk/>
          <pc:sldMk cId="1555937593" sldId="591"/>
        </pc:sldMkLst>
      </pc:sldChg>
      <pc:sldChg chg="del">
        <pc:chgData name="Saugestad, Marianne" userId="ae3a5340-0db6-4ebe-9aef-f2280f9aa41a" providerId="ADAL" clId="{1462AD0A-97BD-4797-9408-469E2C1F4057}" dt="2024-01-05T10:22:08.296" v="0" actId="2696"/>
        <pc:sldMkLst>
          <pc:docMk/>
          <pc:sldMk cId="2096388007" sldId="592"/>
        </pc:sldMkLst>
      </pc:sldChg>
      <pc:sldChg chg="del">
        <pc:chgData name="Saugestad, Marianne" userId="ae3a5340-0db6-4ebe-9aef-f2280f9aa41a" providerId="ADAL" clId="{1462AD0A-97BD-4797-9408-469E2C1F4057}" dt="2024-01-05T10:38:19.324" v="57" actId="47"/>
        <pc:sldMkLst>
          <pc:docMk/>
          <pc:sldMk cId="1685176678" sldId="594"/>
        </pc:sldMkLst>
      </pc:sldChg>
      <pc:sldChg chg="del">
        <pc:chgData name="Saugestad, Marianne" userId="ae3a5340-0db6-4ebe-9aef-f2280f9aa41a" providerId="ADAL" clId="{1462AD0A-97BD-4797-9408-469E2C1F4057}" dt="2024-01-05T10:38:47.478" v="62" actId="47"/>
        <pc:sldMkLst>
          <pc:docMk/>
          <pc:sldMk cId="641583788" sldId="596"/>
        </pc:sldMkLst>
      </pc:sldChg>
      <pc:sldChg chg="modSp mod ord">
        <pc:chgData name="Saugestad, Marianne" userId="ae3a5340-0db6-4ebe-9aef-f2280f9aa41a" providerId="ADAL" clId="{1462AD0A-97BD-4797-9408-469E2C1F4057}" dt="2024-01-05T10:38:58.278" v="63" actId="20577"/>
        <pc:sldMkLst>
          <pc:docMk/>
          <pc:sldMk cId="2536064570" sldId="602"/>
        </pc:sldMkLst>
        <pc:spChg chg="mod">
          <ac:chgData name="Saugestad, Marianne" userId="ae3a5340-0db6-4ebe-9aef-f2280f9aa41a" providerId="ADAL" clId="{1462AD0A-97BD-4797-9408-469E2C1F4057}" dt="2024-01-05T10:38:58.278" v="63" actId="20577"/>
          <ac:spMkLst>
            <pc:docMk/>
            <pc:sldMk cId="2536064570" sldId="602"/>
            <ac:spMk id="15" creationId="{00000000-0000-0000-0000-000000000000}"/>
          </ac:spMkLst>
        </pc:spChg>
      </pc:sldChg>
      <pc:sldChg chg="del">
        <pc:chgData name="Saugestad, Marianne" userId="ae3a5340-0db6-4ebe-9aef-f2280f9aa41a" providerId="ADAL" clId="{1462AD0A-97BD-4797-9408-469E2C1F4057}" dt="2024-01-05T10:39:39.163" v="64" actId="47"/>
        <pc:sldMkLst>
          <pc:docMk/>
          <pc:sldMk cId="1340898352" sldId="603"/>
        </pc:sldMkLst>
      </pc:sldChg>
      <pc:sldChg chg="del">
        <pc:chgData name="Saugestad, Marianne" userId="ae3a5340-0db6-4ebe-9aef-f2280f9aa41a" providerId="ADAL" clId="{1462AD0A-97BD-4797-9408-469E2C1F4057}" dt="2024-01-05T10:39:43.815" v="65" actId="47"/>
        <pc:sldMkLst>
          <pc:docMk/>
          <pc:sldMk cId="4041993969" sldId="604"/>
        </pc:sldMkLst>
      </pc:sldChg>
      <pc:sldChg chg="del">
        <pc:chgData name="Saugestad, Marianne" userId="ae3a5340-0db6-4ebe-9aef-f2280f9aa41a" providerId="ADAL" clId="{1462AD0A-97BD-4797-9408-469E2C1F4057}" dt="2024-01-05T10:39:49.343" v="66" actId="47"/>
        <pc:sldMkLst>
          <pc:docMk/>
          <pc:sldMk cId="1189567891" sldId="605"/>
        </pc:sldMkLst>
      </pc:sldChg>
      <pc:sldChg chg="ord modAnim">
        <pc:chgData name="Saugestad, Marianne" userId="ae3a5340-0db6-4ebe-9aef-f2280f9aa41a" providerId="ADAL" clId="{1462AD0A-97BD-4797-9408-469E2C1F4057}" dt="2024-01-05T10:40:32.603" v="73"/>
        <pc:sldMkLst>
          <pc:docMk/>
          <pc:sldMk cId="3342610139" sldId="607"/>
        </pc:sldMkLst>
      </pc:sldChg>
      <pc:sldChg chg="ord">
        <pc:chgData name="Saugestad, Marianne" userId="ae3a5340-0db6-4ebe-9aef-f2280f9aa41a" providerId="ADAL" clId="{1462AD0A-97BD-4797-9408-469E2C1F4057}" dt="2024-01-05T10:22:37.784" v="2"/>
        <pc:sldMkLst>
          <pc:docMk/>
          <pc:sldMk cId="533341488" sldId="610"/>
        </pc:sldMkLst>
      </pc:sldChg>
      <pc:sldChg chg="modSp">
        <pc:chgData name="Saugestad, Marianne" userId="ae3a5340-0db6-4ebe-9aef-f2280f9aa41a" providerId="ADAL" clId="{1462AD0A-97BD-4797-9408-469E2C1F4057}" dt="2024-01-05T10:42:59.369" v="169"/>
        <pc:sldMkLst>
          <pc:docMk/>
          <pc:sldMk cId="2917693479" sldId="611"/>
        </pc:sldMkLst>
        <pc:picChg chg="mod">
          <ac:chgData name="Saugestad, Marianne" userId="ae3a5340-0db6-4ebe-9aef-f2280f9aa41a" providerId="ADAL" clId="{1462AD0A-97BD-4797-9408-469E2C1F4057}" dt="2024-01-05T10:42:59.369" v="169"/>
          <ac:picMkLst>
            <pc:docMk/>
            <pc:sldMk cId="2917693479" sldId="611"/>
            <ac:picMk id="23" creationId="{6973BCF7-20C0-4BFC-105D-A86D3B9BF921}"/>
          </ac:picMkLst>
        </pc:picChg>
      </pc:sldChg>
      <pc:sldChg chg="del">
        <pc:chgData name="Saugestad, Marianne" userId="ae3a5340-0db6-4ebe-9aef-f2280f9aa41a" providerId="ADAL" clId="{1462AD0A-97BD-4797-9408-469E2C1F4057}" dt="2024-01-05T10:41:04.851" v="77" actId="47"/>
        <pc:sldMkLst>
          <pc:docMk/>
          <pc:sldMk cId="474090177" sldId="612"/>
        </pc:sldMkLst>
      </pc:sldChg>
      <pc:sldChg chg="addSp delSp modSp mod ord">
        <pc:chgData name="Saugestad, Marianne" userId="ae3a5340-0db6-4ebe-9aef-f2280f9aa41a" providerId="ADAL" clId="{1462AD0A-97BD-4797-9408-469E2C1F4057}" dt="2024-01-05T10:41:42.307" v="86" actId="20578"/>
        <pc:sldMkLst>
          <pc:docMk/>
          <pc:sldMk cId="773299340" sldId="614"/>
        </pc:sldMkLst>
        <pc:spChg chg="mod">
          <ac:chgData name="Saugestad, Marianne" userId="ae3a5340-0db6-4ebe-9aef-f2280f9aa41a" providerId="ADAL" clId="{1462AD0A-97BD-4797-9408-469E2C1F4057}" dt="2024-01-05T10:34:51.875" v="37" actId="108"/>
          <ac:spMkLst>
            <pc:docMk/>
            <pc:sldMk cId="773299340" sldId="614"/>
            <ac:spMk id="3" creationId="{85AA1B0D-07D4-24BE-E384-DAF290C45B39}"/>
          </ac:spMkLst>
        </pc:spChg>
        <pc:spChg chg="add del">
          <ac:chgData name="Saugestad, Marianne" userId="ae3a5340-0db6-4ebe-9aef-f2280f9aa41a" providerId="ADAL" clId="{1462AD0A-97BD-4797-9408-469E2C1F4057}" dt="2024-01-05T10:36:58.980" v="50" actId="478"/>
          <ac:spMkLst>
            <pc:docMk/>
            <pc:sldMk cId="773299340" sldId="614"/>
            <ac:spMk id="8" creationId="{E8441D4F-B2C0-5CDE-81D2-8A6A37CF486F}"/>
          </ac:spMkLst>
        </pc:spChg>
        <pc:spChg chg="add mod">
          <ac:chgData name="Saugestad, Marianne" userId="ae3a5340-0db6-4ebe-9aef-f2280f9aa41a" providerId="ADAL" clId="{1462AD0A-97BD-4797-9408-469E2C1F4057}" dt="2024-01-05T10:37:58.703" v="56" actId="20577"/>
          <ac:spMkLst>
            <pc:docMk/>
            <pc:sldMk cId="773299340" sldId="614"/>
            <ac:spMk id="9" creationId="{13F6C3A1-EFCB-3E04-2E0D-62FCB6D71BB0}"/>
          </ac:spMkLst>
        </pc:spChg>
      </pc:sldChg>
      <pc:sldChg chg="ord">
        <pc:chgData name="Saugestad, Marianne" userId="ae3a5340-0db6-4ebe-9aef-f2280f9aa41a" providerId="ADAL" clId="{1462AD0A-97BD-4797-9408-469E2C1F4057}" dt="2024-01-05T10:41:42.307" v="86" actId="20578"/>
        <pc:sldMkLst>
          <pc:docMk/>
          <pc:sldMk cId="2873611954" sldId="1015"/>
        </pc:sldMkLst>
      </pc:sldChg>
      <pc:sldChg chg="del">
        <pc:chgData name="Saugestad, Marianne" userId="ae3a5340-0db6-4ebe-9aef-f2280f9aa41a" providerId="ADAL" clId="{1462AD0A-97BD-4797-9408-469E2C1F4057}" dt="2024-01-05T10:29:41.446" v="34" actId="47"/>
        <pc:sldMkLst>
          <pc:docMk/>
          <pc:sldMk cId="951533814" sldId="1024"/>
        </pc:sldMkLst>
      </pc:sldChg>
      <pc:sldMasterChg chg="del delSldLayout">
        <pc:chgData name="Saugestad, Marianne" userId="ae3a5340-0db6-4ebe-9aef-f2280f9aa41a" providerId="ADAL" clId="{1462AD0A-97BD-4797-9408-469E2C1F4057}" dt="2024-01-05T10:39:57.240" v="69" actId="47"/>
        <pc:sldMasterMkLst>
          <pc:docMk/>
          <pc:sldMasterMk cId="4205549292" sldId="2147488935"/>
        </pc:sldMasterMkLst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579166046" sldId="2147488936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4032019786" sldId="2147488937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849519861" sldId="2147488938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727838692" sldId="2147488939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2651774286" sldId="2147488940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018360703" sldId="2147488941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1196836898" sldId="2147488942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472428446" sldId="2147488943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1763031357" sldId="2147488944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4196322137" sldId="2147488945"/>
          </pc:sldLayoutMkLst>
        </pc:sldLayoutChg>
        <pc:sldLayoutChg chg="del">
          <pc:chgData name="Saugestad, Marianne" userId="ae3a5340-0db6-4ebe-9aef-f2280f9aa41a" providerId="ADAL" clId="{1462AD0A-97BD-4797-9408-469E2C1F4057}" dt="2024-01-05T10:39:57.240" v="69" actId="47"/>
          <pc:sldLayoutMkLst>
            <pc:docMk/>
            <pc:sldMasterMk cId="4205549292" sldId="2147488935"/>
            <pc:sldLayoutMk cId="3250308853" sldId="2147488946"/>
          </pc:sldLayoutMkLst>
        </pc:sldLayoutChg>
      </pc:sldMasterChg>
    </pc:docChg>
  </pc:docChgLst>
  <pc:docChgLst>
    <pc:chgData name="Jebsen, Nina Louise" userId="5be48d84-f23e-4ac5-a838-f2f1593f2623" providerId="ADAL" clId="{3492DBE3-0E38-4F3B-AC3F-69023ED18509}"/>
    <pc:docChg chg="undo custSel addSld delSld modSld">
      <pc:chgData name="Jebsen, Nina Louise" userId="5be48d84-f23e-4ac5-a838-f2f1593f2623" providerId="ADAL" clId="{3492DBE3-0E38-4F3B-AC3F-69023ED18509}" dt="2024-01-02T13:55:11.248" v="283" actId="1076"/>
      <pc:docMkLst>
        <pc:docMk/>
      </pc:docMkLst>
      <pc:sldChg chg="modSp mod">
        <pc:chgData name="Jebsen, Nina Louise" userId="5be48d84-f23e-4ac5-a838-f2f1593f2623" providerId="ADAL" clId="{3492DBE3-0E38-4F3B-AC3F-69023ED18509}" dt="2024-01-02T13:55:11.248" v="283" actId="1076"/>
        <pc:sldMkLst>
          <pc:docMk/>
          <pc:sldMk cId="3506237522" sldId="573"/>
        </pc:sldMkLst>
        <pc:spChg chg="mod">
          <ac:chgData name="Jebsen, Nina Louise" userId="5be48d84-f23e-4ac5-a838-f2f1593f2623" providerId="ADAL" clId="{3492DBE3-0E38-4F3B-AC3F-69023ED18509}" dt="2024-01-02T13:52:48.250" v="220"/>
          <ac:spMkLst>
            <pc:docMk/>
            <pc:sldMk cId="3506237522" sldId="573"/>
            <ac:spMk id="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57.446" v="8"/>
          <ac:spMkLst>
            <pc:docMk/>
            <pc:sldMk cId="3506237522" sldId="573"/>
            <ac:spMk id="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23.460" v="12"/>
          <ac:spMkLst>
            <pc:docMk/>
            <pc:sldMk cId="3506237522" sldId="573"/>
            <ac:spMk id="11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28.309" v="4"/>
          <ac:spMkLst>
            <pc:docMk/>
            <pc:sldMk cId="3506237522" sldId="573"/>
            <ac:spMk id="1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45.316" v="6"/>
          <ac:spMkLst>
            <pc:docMk/>
            <pc:sldMk cId="3506237522" sldId="573"/>
            <ac:spMk id="1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0:23.686" v="141" actId="20577"/>
          <ac:spMkLst>
            <pc:docMk/>
            <pc:sldMk cId="3506237522" sldId="573"/>
            <ac:spMk id="15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10.233" v="10"/>
          <ac:spMkLst>
            <pc:docMk/>
            <pc:sldMk cId="3506237522" sldId="573"/>
            <ac:spMk id="77" creationId="{00000000-0000-0000-0000-000000000000}"/>
          </ac:spMkLst>
        </pc:spChg>
        <pc:cxnChg chg="mod">
          <ac:chgData name="Jebsen, Nina Louise" userId="5be48d84-f23e-4ac5-a838-f2f1593f2623" providerId="ADAL" clId="{3492DBE3-0E38-4F3B-AC3F-69023ED18509}" dt="2024-01-02T13:55:11.248" v="283" actId="1076"/>
          <ac:cxnSpMkLst>
            <pc:docMk/>
            <pc:sldMk cId="3506237522" sldId="573"/>
            <ac:cxnSpMk id="39" creationId="{00000000-0000-0000-0000-000000000000}"/>
          </ac:cxnSpMkLst>
        </pc:cxnChg>
      </pc:sldChg>
      <pc:sldChg chg="modSp del mod">
        <pc:chgData name="Jebsen, Nina Louise" userId="5be48d84-f23e-4ac5-a838-f2f1593f2623" providerId="ADAL" clId="{3492DBE3-0E38-4F3B-AC3F-69023ED18509}" dt="2024-01-02T13:54:17.796" v="278" actId="47"/>
        <pc:sldMkLst>
          <pc:docMk/>
          <pc:sldMk cId="2672407391" sldId="574"/>
        </pc:sldMkLst>
        <pc:spChg chg="mod">
          <ac:chgData name="Jebsen, Nina Louise" userId="5be48d84-f23e-4ac5-a838-f2f1593f2623" providerId="ADAL" clId="{3492DBE3-0E38-4F3B-AC3F-69023ED18509}" dt="2024-01-02T13:47:22.120" v="3" actId="20577"/>
          <ac:spMkLst>
            <pc:docMk/>
            <pc:sldMk cId="2672407391" sldId="574"/>
            <ac:spMk id="12" creationId="{00000000-0000-0000-0000-000000000000}"/>
          </ac:spMkLst>
        </pc:spChg>
      </pc:sldChg>
      <pc:sldChg chg="modSp mod">
        <pc:chgData name="Jebsen, Nina Louise" userId="5be48d84-f23e-4ac5-a838-f2f1593f2623" providerId="ADAL" clId="{3492DBE3-0E38-4F3B-AC3F-69023ED18509}" dt="2024-01-02T13:54:31.857" v="279" actId="14100"/>
        <pc:sldMkLst>
          <pc:docMk/>
          <pc:sldMk cId="951533814" sldId="1024"/>
        </pc:sldMkLst>
        <pc:spChg chg="mod">
          <ac:chgData name="Jebsen, Nina Louise" userId="5be48d84-f23e-4ac5-a838-f2f1593f2623" providerId="ADAL" clId="{3492DBE3-0E38-4F3B-AC3F-69023ED18509}" dt="2024-01-02T13:53:37.958" v="277" actId="6549"/>
          <ac:spMkLst>
            <pc:docMk/>
            <pc:sldMk cId="951533814" sldId="1024"/>
            <ac:spMk id="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01.815" v="9"/>
          <ac:spMkLst>
            <pc:docMk/>
            <pc:sldMk cId="951533814" sldId="1024"/>
            <ac:spMk id="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27.401" v="13"/>
          <ac:spMkLst>
            <pc:docMk/>
            <pc:sldMk cId="951533814" sldId="1024"/>
            <ac:spMk id="11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36.222" v="5"/>
          <ac:spMkLst>
            <pc:docMk/>
            <pc:sldMk cId="951533814" sldId="1024"/>
            <ac:spMk id="12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7:48.659" v="7"/>
          <ac:spMkLst>
            <pc:docMk/>
            <pc:sldMk cId="951533814" sldId="1024"/>
            <ac:spMk id="13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2:03.314" v="218" actId="14100"/>
          <ac:spMkLst>
            <pc:docMk/>
            <pc:sldMk cId="951533814" sldId="1024"/>
            <ac:spMk id="16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2:06.063" v="219" actId="14100"/>
          <ac:spMkLst>
            <pc:docMk/>
            <pc:sldMk cId="951533814" sldId="1024"/>
            <ac:spMk id="17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48:14.121" v="11"/>
          <ac:spMkLst>
            <pc:docMk/>
            <pc:sldMk cId="951533814" sldId="1024"/>
            <ac:spMk id="77" creationId="{00000000-0000-0000-0000-000000000000}"/>
          </ac:spMkLst>
        </pc:spChg>
        <pc:spChg chg="mod">
          <ac:chgData name="Jebsen, Nina Louise" userId="5be48d84-f23e-4ac5-a838-f2f1593f2623" providerId="ADAL" clId="{3492DBE3-0E38-4F3B-AC3F-69023ED18509}" dt="2024-01-02T13:54:31.857" v="279" actId="14100"/>
          <ac:spMkLst>
            <pc:docMk/>
            <pc:sldMk cId="951533814" sldId="1024"/>
            <ac:spMk id="89" creationId="{A4D7111C-524E-5108-E3DF-896DB2A6E213}"/>
          </ac:spMkLst>
        </pc:spChg>
      </pc:sldChg>
      <pc:sldChg chg="add del">
        <pc:chgData name="Jebsen, Nina Louise" userId="5be48d84-f23e-4ac5-a838-f2f1593f2623" providerId="ADAL" clId="{3492DBE3-0E38-4F3B-AC3F-69023ED18509}" dt="2024-01-02T13:47:17.767" v="2"/>
        <pc:sldMkLst>
          <pc:docMk/>
          <pc:sldMk cId="453735578" sldId="1025"/>
        </pc:sldMkLst>
      </pc:sldChg>
      <pc:sldChg chg="add del">
        <pc:chgData name="Jebsen, Nina Louise" userId="5be48d84-f23e-4ac5-a838-f2f1593f2623" providerId="ADAL" clId="{3492DBE3-0E38-4F3B-AC3F-69023ED18509}" dt="2024-01-02T13:47:17.767" v="2"/>
        <pc:sldMkLst>
          <pc:docMk/>
          <pc:sldMk cId="3417741582" sldId="1026"/>
        </pc:sldMkLst>
      </pc:sldChg>
    </pc:docChg>
  </pc:docChgLst>
  <pc:docChgLst>
    <pc:chgData name="Saugestad, Marianne" userId="ae3a5340-0db6-4ebe-9aef-f2280f9aa41a" providerId="ADAL" clId="{878ED0D1-AFA8-46DF-84D8-92DE75916BE7}"/>
    <pc:docChg chg="undo custSel delSld modSld">
      <pc:chgData name="Saugestad, Marianne" userId="ae3a5340-0db6-4ebe-9aef-f2280f9aa41a" providerId="ADAL" clId="{878ED0D1-AFA8-46DF-84D8-92DE75916BE7}" dt="2024-01-05T11:53:37.242" v="20" actId="478"/>
      <pc:docMkLst>
        <pc:docMk/>
      </pc:docMkLst>
      <pc:sldChg chg="modSp mod">
        <pc:chgData name="Saugestad, Marianne" userId="ae3a5340-0db6-4ebe-9aef-f2280f9aa41a" providerId="ADAL" clId="{878ED0D1-AFA8-46DF-84D8-92DE75916BE7}" dt="2024-01-05T11:49:41.073" v="8" actId="20577"/>
        <pc:sldMkLst>
          <pc:docMk/>
          <pc:sldMk cId="3506237522" sldId="573"/>
        </pc:sldMkLst>
        <pc:spChg chg="mod">
          <ac:chgData name="Saugestad, Marianne" userId="ae3a5340-0db6-4ebe-9aef-f2280f9aa41a" providerId="ADAL" clId="{878ED0D1-AFA8-46DF-84D8-92DE75916BE7}" dt="2024-01-05T11:49:41.073" v="8" actId="20577"/>
          <ac:spMkLst>
            <pc:docMk/>
            <pc:sldMk cId="3506237522" sldId="573"/>
            <ac:spMk id="15" creationId="{00000000-0000-0000-0000-000000000000}"/>
          </ac:spMkLst>
        </pc:spChg>
        <pc:cxnChg chg="mod">
          <ac:chgData name="Saugestad, Marianne" userId="ae3a5340-0db6-4ebe-9aef-f2280f9aa41a" providerId="ADAL" clId="{878ED0D1-AFA8-46DF-84D8-92DE75916BE7}" dt="2024-01-05T11:49:34.083" v="2" actId="1076"/>
          <ac:cxnSpMkLst>
            <pc:docMk/>
            <pc:sldMk cId="3506237522" sldId="573"/>
            <ac:cxnSpMk id="43" creationId="{00000000-0000-0000-0000-000000000000}"/>
          </ac:cxnSpMkLst>
        </pc:cxnChg>
      </pc:sldChg>
      <pc:sldChg chg="addSp delSp modSp mod">
        <pc:chgData name="Saugestad, Marianne" userId="ae3a5340-0db6-4ebe-9aef-f2280f9aa41a" providerId="ADAL" clId="{878ED0D1-AFA8-46DF-84D8-92DE75916BE7}" dt="2024-01-05T11:53:37.242" v="20" actId="478"/>
        <pc:sldMkLst>
          <pc:docMk/>
          <pc:sldMk cId="773299340" sldId="614"/>
        </pc:sldMkLst>
        <pc:spChg chg="del mod">
          <ac:chgData name="Saugestad, Marianne" userId="ae3a5340-0db6-4ebe-9aef-f2280f9aa41a" providerId="ADAL" clId="{878ED0D1-AFA8-46DF-84D8-92DE75916BE7}" dt="2024-01-05T11:52:44.648" v="11" actId="478"/>
          <ac:spMkLst>
            <pc:docMk/>
            <pc:sldMk cId="773299340" sldId="614"/>
            <ac:spMk id="6" creationId="{C1D01119-9999-5261-C03D-3582B2DF6794}"/>
          </ac:spMkLst>
        </pc:spChg>
        <pc:spChg chg="del mod">
          <ac:chgData name="Saugestad, Marianne" userId="ae3a5340-0db6-4ebe-9aef-f2280f9aa41a" providerId="ADAL" clId="{878ED0D1-AFA8-46DF-84D8-92DE75916BE7}" dt="2024-01-05T11:53:37.242" v="20" actId="478"/>
          <ac:spMkLst>
            <pc:docMk/>
            <pc:sldMk cId="773299340" sldId="614"/>
            <ac:spMk id="9" creationId="{13F6C3A1-EFCB-3E04-2E0D-62FCB6D71BB0}"/>
          </ac:spMkLst>
        </pc:spChg>
        <pc:spChg chg="add mod">
          <ac:chgData name="Saugestad, Marianne" userId="ae3a5340-0db6-4ebe-9aef-f2280f9aa41a" providerId="ADAL" clId="{878ED0D1-AFA8-46DF-84D8-92DE75916BE7}" dt="2024-01-05T11:53:28.385" v="18"/>
          <ac:spMkLst>
            <pc:docMk/>
            <pc:sldMk cId="773299340" sldId="614"/>
            <ac:spMk id="11" creationId="{0C533097-0DC7-8E56-C485-830672B8D92A}"/>
          </ac:spMkLst>
        </pc:spChg>
        <pc:cxnChg chg="add del mod">
          <ac:chgData name="Saugestad, Marianne" userId="ae3a5340-0db6-4ebe-9aef-f2280f9aa41a" providerId="ADAL" clId="{878ED0D1-AFA8-46DF-84D8-92DE75916BE7}" dt="2024-01-05T11:52:56.549" v="15"/>
          <ac:cxnSpMkLst>
            <pc:docMk/>
            <pc:sldMk cId="773299340" sldId="614"/>
            <ac:cxnSpMk id="7" creationId="{3A45BA8E-2BD2-4989-8EA1-35CB89D3E600}"/>
          </ac:cxnSpMkLst>
        </pc:cxnChg>
        <pc:cxnChg chg="add del mod">
          <ac:chgData name="Saugestad, Marianne" userId="ae3a5340-0db6-4ebe-9aef-f2280f9aa41a" providerId="ADAL" clId="{878ED0D1-AFA8-46DF-84D8-92DE75916BE7}" dt="2024-01-05T11:53:04.568" v="17"/>
          <ac:cxnSpMkLst>
            <pc:docMk/>
            <pc:sldMk cId="773299340" sldId="614"/>
            <ac:cxnSpMk id="10" creationId="{BF2E7FA9-56E9-D492-8230-C3D1DFAC0397}"/>
          </ac:cxnSpMkLst>
        </pc:cxnChg>
      </pc:sldChg>
      <pc:sldChg chg="del">
        <pc:chgData name="Saugestad, Marianne" userId="ae3a5340-0db6-4ebe-9aef-f2280f9aa41a" providerId="ADAL" clId="{878ED0D1-AFA8-46DF-84D8-92DE75916BE7}" dt="2024-01-05T11:43:26.091" v="0" actId="47"/>
        <pc:sldMkLst>
          <pc:docMk/>
          <pc:sldMk cId="1151140148" sldId="1016"/>
        </pc:sldMkLst>
      </pc:sldChg>
    </pc:docChg>
  </pc:docChgLst>
  <pc:docChgLst>
    <pc:chgData name="Saugestad, Marianne" userId="S::saug@ihelse.net::ae3a5340-0db6-4ebe-9aef-f2280f9aa41a" providerId="AD" clId="Web-{8C2F729D-95B2-29EB-5740-9D727CA20F58}"/>
    <pc:docChg chg="addSld delSld modSld sldOrd">
      <pc:chgData name="Saugestad, Marianne" userId="S::saug@ihelse.net::ae3a5340-0db6-4ebe-9aef-f2280f9aa41a" providerId="AD" clId="Web-{8C2F729D-95B2-29EB-5740-9D727CA20F58}" dt="2024-03-05T21:08:26.099" v="20"/>
      <pc:docMkLst>
        <pc:docMk/>
      </pc:docMkLst>
      <pc:sldChg chg="del">
        <pc:chgData name="Saugestad, Marianne" userId="S::saug@ihelse.net::ae3a5340-0db6-4ebe-9aef-f2280f9aa41a" providerId="AD" clId="Web-{8C2F729D-95B2-29EB-5740-9D727CA20F58}" dt="2024-03-05T21:08:26.099" v="20"/>
        <pc:sldMkLst>
          <pc:docMk/>
          <pc:sldMk cId="1555937593" sldId="591"/>
        </pc:sldMkLst>
      </pc:sldChg>
      <pc:sldChg chg="modSp">
        <pc:chgData name="Saugestad, Marianne" userId="S::saug@ihelse.net::ae3a5340-0db6-4ebe-9aef-f2280f9aa41a" providerId="AD" clId="Web-{8C2F729D-95B2-29EB-5740-9D727CA20F58}" dt="2024-03-05T21:07:45.833" v="16" actId="20577"/>
        <pc:sldMkLst>
          <pc:docMk/>
          <pc:sldMk cId="2536064570" sldId="602"/>
        </pc:sldMkLst>
        <pc:spChg chg="mod">
          <ac:chgData name="Saugestad, Marianne" userId="S::saug@ihelse.net::ae3a5340-0db6-4ebe-9aef-f2280f9aa41a" providerId="AD" clId="Web-{8C2F729D-95B2-29EB-5740-9D727CA20F58}" dt="2024-03-05T21:07:45.833" v="16" actId="20577"/>
          <ac:spMkLst>
            <pc:docMk/>
            <pc:sldMk cId="2536064570" sldId="602"/>
            <ac:spMk id="12" creationId="{00000000-0000-0000-0000-000000000000}"/>
          </ac:spMkLst>
        </pc:spChg>
        <pc:spChg chg="mod">
          <ac:chgData name="Saugestad, Marianne" userId="S::saug@ihelse.net::ae3a5340-0db6-4ebe-9aef-f2280f9aa41a" providerId="AD" clId="Web-{8C2F729D-95B2-29EB-5740-9D727CA20F58}" dt="2024-03-05T21:07:06.285" v="9" actId="20577"/>
          <ac:spMkLst>
            <pc:docMk/>
            <pc:sldMk cId="2536064570" sldId="602"/>
            <ac:spMk id="13" creationId="{00000000-0000-0000-0000-000000000000}"/>
          </ac:spMkLst>
        </pc:spChg>
      </pc:sldChg>
      <pc:sldChg chg="add del ord">
        <pc:chgData name="Saugestad, Marianne" userId="S::saug@ihelse.net::ae3a5340-0db6-4ebe-9aef-f2280f9aa41a" providerId="AD" clId="Web-{8C2F729D-95B2-29EB-5740-9D727CA20F58}" dt="2024-03-05T21:08:15.552" v="19"/>
        <pc:sldMkLst>
          <pc:docMk/>
          <pc:sldMk cId="3342610139" sldId="607"/>
        </pc:sldMkLst>
      </pc:sldChg>
    </pc:docChg>
  </pc:docChgLst>
  <pc:docChgLst>
    <pc:chgData name="Saugestad, Marianne" userId="ae3a5340-0db6-4ebe-9aef-f2280f9aa41a" providerId="ADAL" clId="{72363522-1BAA-4060-A8BE-B055B01622AA}"/>
    <pc:docChg chg="undo redo custSel addSld delSld modSld sldOrd delMainMaster">
      <pc:chgData name="Saugestad, Marianne" userId="ae3a5340-0db6-4ebe-9aef-f2280f9aa41a" providerId="ADAL" clId="{72363522-1BAA-4060-A8BE-B055B01622AA}" dt="2025-07-01T13:57:51.495" v="511"/>
      <pc:docMkLst>
        <pc:docMk/>
      </pc:docMkLst>
      <pc:sldChg chg="modSp mod">
        <pc:chgData name="Saugestad, Marianne" userId="ae3a5340-0db6-4ebe-9aef-f2280f9aa41a" providerId="ADAL" clId="{72363522-1BAA-4060-A8BE-B055B01622AA}" dt="2025-07-01T13:38:07.008" v="466" actId="113"/>
        <pc:sldMkLst>
          <pc:docMk/>
          <pc:sldMk cId="3506237522" sldId="573"/>
        </pc:sldMkLst>
        <pc:spChg chg="mod">
          <ac:chgData name="Saugestad, Marianne" userId="ae3a5340-0db6-4ebe-9aef-f2280f9aa41a" providerId="ADAL" clId="{72363522-1BAA-4060-A8BE-B055B01622AA}" dt="2025-07-01T13:38:07.008" v="466" actId="113"/>
          <ac:spMkLst>
            <pc:docMk/>
            <pc:sldMk cId="3506237522" sldId="573"/>
            <ac:spMk id="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4:58.504" v="45" actId="20577"/>
          <ac:spMkLst>
            <pc:docMk/>
            <pc:sldMk cId="3506237522" sldId="573"/>
            <ac:spMk id="13" creationId="{00000000-0000-0000-0000-000000000000}"/>
          </ac:spMkLst>
        </pc:spChg>
      </pc:sldChg>
      <pc:sldChg chg="delSp del mod">
        <pc:chgData name="Saugestad, Marianne" userId="ae3a5340-0db6-4ebe-9aef-f2280f9aa41a" providerId="ADAL" clId="{72363522-1BAA-4060-A8BE-B055B01622AA}" dt="2025-07-01T13:23:27.900" v="175" actId="47"/>
        <pc:sldMkLst>
          <pc:docMk/>
          <pc:sldMk cId="3117250727" sldId="589"/>
        </pc:sldMkLst>
        <pc:picChg chg="del">
          <ac:chgData name="Saugestad, Marianne" userId="ae3a5340-0db6-4ebe-9aef-f2280f9aa41a" providerId="ADAL" clId="{72363522-1BAA-4060-A8BE-B055B01622AA}" dt="2025-07-01T13:20:07.034" v="140" actId="478"/>
          <ac:picMkLst>
            <pc:docMk/>
            <pc:sldMk cId="3117250727" sldId="589"/>
            <ac:picMk id="2" creationId="{00000000-0000-0000-0000-000000000000}"/>
          </ac:picMkLst>
        </pc:picChg>
      </pc:sldChg>
      <pc:sldChg chg="delSp modSp mod">
        <pc:chgData name="Saugestad, Marianne" userId="ae3a5340-0db6-4ebe-9aef-f2280f9aa41a" providerId="ADAL" clId="{72363522-1BAA-4060-A8BE-B055B01622AA}" dt="2025-07-01T13:37:46.048" v="463" actId="207"/>
        <pc:sldMkLst>
          <pc:docMk/>
          <pc:sldMk cId="3772374329" sldId="595"/>
        </pc:sldMkLst>
        <pc:spChg chg="del mod">
          <ac:chgData name="Saugestad, Marianne" userId="ae3a5340-0db6-4ebe-9aef-f2280f9aa41a" providerId="ADAL" clId="{72363522-1BAA-4060-A8BE-B055B01622AA}" dt="2025-07-01T13:22:22.697" v="168" actId="21"/>
          <ac:spMkLst>
            <pc:docMk/>
            <pc:sldMk cId="3772374329" sldId="595"/>
            <ac:spMk id="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3:33.537" v="38" actId="20577"/>
          <ac:spMkLst>
            <pc:docMk/>
            <pc:sldMk cId="3772374329" sldId="595"/>
            <ac:spMk id="4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37:46.048" v="463" actId="207"/>
          <ac:spMkLst>
            <pc:docMk/>
            <pc:sldMk cId="3772374329" sldId="595"/>
            <ac:spMk id="5" creationId="{00000000-0000-0000-0000-000000000000}"/>
          </ac:spMkLst>
        </pc:spChg>
        <pc:picChg chg="mod">
          <ac:chgData name="Saugestad, Marianne" userId="ae3a5340-0db6-4ebe-9aef-f2280f9aa41a" providerId="ADAL" clId="{72363522-1BAA-4060-A8BE-B055B01622AA}" dt="2025-07-01T13:13:59.798" v="41" actId="1076"/>
          <ac:picMkLst>
            <pc:docMk/>
            <pc:sldMk cId="3772374329" sldId="595"/>
            <ac:picMk id="6" creationId="{00000000-0000-0000-0000-000000000000}"/>
          </ac:picMkLst>
        </pc:picChg>
        <pc:picChg chg="mod">
          <ac:chgData name="Saugestad, Marianne" userId="ae3a5340-0db6-4ebe-9aef-f2280f9aa41a" providerId="ADAL" clId="{72363522-1BAA-4060-A8BE-B055B01622AA}" dt="2025-07-01T13:37:26.970" v="461" actId="1076"/>
          <ac:picMkLst>
            <pc:docMk/>
            <pc:sldMk cId="3772374329" sldId="595"/>
            <ac:picMk id="7" creationId="{00000000-0000-0000-0000-000000000000}"/>
          </ac:picMkLst>
        </pc:picChg>
      </pc:sldChg>
      <pc:sldChg chg="modSp mod">
        <pc:chgData name="Saugestad, Marianne" userId="ae3a5340-0db6-4ebe-9aef-f2280f9aa41a" providerId="ADAL" clId="{72363522-1BAA-4060-A8BE-B055B01622AA}" dt="2025-07-01T13:37:08.373" v="458" actId="403"/>
        <pc:sldMkLst>
          <pc:docMk/>
          <pc:sldMk cId="2536064570" sldId="602"/>
        </pc:sldMkLst>
        <pc:spChg chg="mod">
          <ac:chgData name="Saugestad, Marianne" userId="ae3a5340-0db6-4ebe-9aef-f2280f9aa41a" providerId="ADAL" clId="{72363522-1BAA-4060-A8BE-B055B01622AA}" dt="2025-07-01T13:17:02.658" v="95" actId="20577"/>
          <ac:spMkLst>
            <pc:docMk/>
            <pc:sldMk cId="2536064570" sldId="602"/>
            <ac:spMk id="12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17:30.942" v="96" actId="1076"/>
          <ac:spMkLst>
            <pc:docMk/>
            <pc:sldMk cId="2536064570" sldId="602"/>
            <ac:spMk id="14" creationId="{00000000-0000-0000-0000-000000000000}"/>
          </ac:spMkLst>
        </pc:spChg>
        <pc:spChg chg="mod">
          <ac:chgData name="Saugestad, Marianne" userId="ae3a5340-0db6-4ebe-9aef-f2280f9aa41a" providerId="ADAL" clId="{72363522-1BAA-4060-A8BE-B055B01622AA}" dt="2025-07-01T13:37:08.373" v="458" actId="403"/>
          <ac:spMkLst>
            <pc:docMk/>
            <pc:sldMk cId="2536064570" sldId="602"/>
            <ac:spMk id="15" creationId="{00000000-0000-0000-0000-000000000000}"/>
          </ac:spMkLst>
        </pc:spChg>
      </pc:sldChg>
      <pc:sldChg chg="addSp modSp mod">
        <pc:chgData name="Saugestad, Marianne" userId="ae3a5340-0db6-4ebe-9aef-f2280f9aa41a" providerId="ADAL" clId="{72363522-1BAA-4060-A8BE-B055B01622AA}" dt="2025-07-01T13:37:00.208" v="456" actId="403"/>
        <pc:sldMkLst>
          <pc:docMk/>
          <pc:sldMk cId="3342610139" sldId="607"/>
        </pc:sldMkLst>
        <pc:spChg chg="add mod">
          <ac:chgData name="Saugestad, Marianne" userId="ae3a5340-0db6-4ebe-9aef-f2280f9aa41a" providerId="ADAL" clId="{72363522-1BAA-4060-A8BE-B055B01622AA}" dt="2025-07-01T13:37:00.208" v="456" actId="403"/>
          <ac:spMkLst>
            <pc:docMk/>
            <pc:sldMk cId="3342610139" sldId="607"/>
            <ac:spMk id="4" creationId="{E26084FF-002A-309F-9906-21D038D49D0C}"/>
          </ac:spMkLst>
        </pc:spChg>
        <pc:graphicFrameChg chg="mod modGraphic">
          <ac:chgData name="Saugestad, Marianne" userId="ae3a5340-0db6-4ebe-9aef-f2280f9aa41a" providerId="ADAL" clId="{72363522-1BAA-4060-A8BE-B055B01622AA}" dt="2025-07-01T13:32:55.287" v="411" actId="1076"/>
          <ac:graphicFrameMkLst>
            <pc:docMk/>
            <pc:sldMk cId="3342610139" sldId="607"/>
            <ac:graphicFrameMk id="2" creationId="{00000000-0000-0000-0000-000000000000}"/>
          </ac:graphicFrameMkLst>
        </pc:graphicFrameChg>
        <pc:graphicFrameChg chg="mod modGraphic">
          <ac:chgData name="Saugestad, Marianne" userId="ae3a5340-0db6-4ebe-9aef-f2280f9aa41a" providerId="ADAL" clId="{72363522-1BAA-4060-A8BE-B055B01622AA}" dt="2025-07-01T13:33:40.158" v="437"/>
          <ac:graphicFrameMkLst>
            <pc:docMk/>
            <pc:sldMk cId="3342610139" sldId="607"/>
            <ac:graphicFrameMk id="3" creationId="{00000000-0000-0000-0000-000000000000}"/>
          </ac:graphicFrameMkLst>
        </pc:graphicFrameChg>
      </pc:sldChg>
      <pc:sldChg chg="modSp mod">
        <pc:chgData name="Saugestad, Marianne" userId="ae3a5340-0db6-4ebe-9aef-f2280f9aa41a" providerId="ADAL" clId="{72363522-1BAA-4060-A8BE-B055B01622AA}" dt="2025-07-01T13:37:57.020" v="464" actId="113"/>
        <pc:sldMkLst>
          <pc:docMk/>
          <pc:sldMk cId="533341488" sldId="610"/>
        </pc:sldMkLst>
        <pc:spChg chg="mod">
          <ac:chgData name="Saugestad, Marianne" userId="ae3a5340-0db6-4ebe-9aef-f2280f9aa41a" providerId="ADAL" clId="{72363522-1BAA-4060-A8BE-B055B01622AA}" dt="2025-07-01T13:37:57.020" v="464" actId="113"/>
          <ac:spMkLst>
            <pc:docMk/>
            <pc:sldMk cId="533341488" sldId="610"/>
            <ac:spMk id="3" creationId="{00000000-0000-0000-0000-000000000000}"/>
          </ac:spMkLst>
        </pc:spChg>
      </pc:sldChg>
      <pc:sldChg chg="addSp delSp modSp mod">
        <pc:chgData name="Saugestad, Marianne" userId="ae3a5340-0db6-4ebe-9aef-f2280f9aa41a" providerId="ADAL" clId="{72363522-1BAA-4060-A8BE-B055B01622AA}" dt="2025-07-01T13:36:49.132" v="454" actId="403"/>
        <pc:sldMkLst>
          <pc:docMk/>
          <pc:sldMk cId="773299340" sldId="614"/>
        </pc:sldMkLst>
        <pc:spChg chg="mod">
          <ac:chgData name="Saugestad, Marianne" userId="ae3a5340-0db6-4ebe-9aef-f2280f9aa41a" providerId="ADAL" clId="{72363522-1BAA-4060-A8BE-B055B01622AA}" dt="2025-07-01T13:36:49.132" v="454" actId="403"/>
          <ac:spMkLst>
            <pc:docMk/>
            <pc:sldMk cId="773299340" sldId="614"/>
            <ac:spMk id="3" creationId="{85AA1B0D-07D4-24BE-E384-DAF290C45B39}"/>
          </ac:spMkLst>
        </pc:spChg>
        <pc:spChg chg="add mod">
          <ac:chgData name="Saugestad, Marianne" userId="ae3a5340-0db6-4ebe-9aef-f2280f9aa41a" providerId="ADAL" clId="{72363522-1BAA-4060-A8BE-B055B01622AA}" dt="2025-07-01T13:36:34.255" v="452" actId="1076"/>
          <ac:spMkLst>
            <pc:docMk/>
            <pc:sldMk cId="773299340" sldId="614"/>
            <ac:spMk id="6" creationId="{3F5A2405-2C80-3DBF-CFBB-A74BC1C3C543}"/>
          </ac:spMkLst>
        </pc:spChg>
        <pc:spChg chg="del">
          <ac:chgData name="Saugestad, Marianne" userId="ae3a5340-0db6-4ebe-9aef-f2280f9aa41a" providerId="ADAL" clId="{72363522-1BAA-4060-A8BE-B055B01622AA}" dt="2025-07-01T13:35:22.430" v="439" actId="478"/>
          <ac:spMkLst>
            <pc:docMk/>
            <pc:sldMk cId="773299340" sldId="614"/>
            <ac:spMk id="11" creationId="{0C533097-0DC7-8E56-C485-830672B8D92A}"/>
          </ac:spMkLst>
        </pc:spChg>
        <pc:picChg chg="mod">
          <ac:chgData name="Saugestad, Marianne" userId="ae3a5340-0db6-4ebe-9aef-f2280f9aa41a" providerId="ADAL" clId="{72363522-1BAA-4060-A8BE-B055B01622AA}" dt="2025-07-01T13:36:08.986" v="447" actId="1076"/>
          <ac:picMkLst>
            <pc:docMk/>
            <pc:sldMk cId="773299340" sldId="614"/>
            <ac:picMk id="4" creationId="{A9D8368A-C869-44C1-C1BE-008F641DD5A9}"/>
          </ac:picMkLst>
        </pc:picChg>
        <pc:picChg chg="mod">
          <ac:chgData name="Saugestad, Marianne" userId="ae3a5340-0db6-4ebe-9aef-f2280f9aa41a" providerId="ADAL" clId="{72363522-1BAA-4060-A8BE-B055B01622AA}" dt="2025-07-01T13:36:01.815" v="445" actId="1076"/>
          <ac:picMkLst>
            <pc:docMk/>
            <pc:sldMk cId="773299340" sldId="614"/>
            <ac:picMk id="5" creationId="{ED7B0AF2-E328-2E48-893B-AC2BB8D8B6CF}"/>
          </ac:picMkLst>
        </pc:picChg>
      </pc:sldChg>
      <pc:sldChg chg="del">
        <pc:chgData name="Saugestad, Marianne" userId="ae3a5340-0db6-4ebe-9aef-f2280f9aa41a" providerId="ADAL" clId="{72363522-1BAA-4060-A8BE-B055B01622AA}" dt="2025-07-01T13:46:23.286" v="471" actId="47"/>
        <pc:sldMkLst>
          <pc:docMk/>
          <pc:sldMk cId="426111063" sldId="616"/>
        </pc:sldMkLst>
      </pc:sldChg>
      <pc:sldChg chg="modSp mod">
        <pc:chgData name="Saugestad, Marianne" userId="ae3a5340-0db6-4ebe-9aef-f2280f9aa41a" providerId="ADAL" clId="{72363522-1BAA-4060-A8BE-B055B01622AA}" dt="2025-07-01T13:38:26.745" v="470" actId="113"/>
        <pc:sldMkLst>
          <pc:docMk/>
          <pc:sldMk cId="2873611954" sldId="1015"/>
        </pc:sldMkLst>
        <pc:spChg chg="mod">
          <ac:chgData name="Saugestad, Marianne" userId="ae3a5340-0db6-4ebe-9aef-f2280f9aa41a" providerId="ADAL" clId="{72363522-1BAA-4060-A8BE-B055B01622AA}" dt="2025-07-01T13:38:26.745" v="470" actId="113"/>
          <ac:spMkLst>
            <pc:docMk/>
            <pc:sldMk cId="2873611954" sldId="1015"/>
            <ac:spMk id="2" creationId="{1CC0D9C1-1F91-B6B8-4504-A0B4CDD0BD73}"/>
          </ac:spMkLst>
        </pc:spChg>
      </pc:sldChg>
      <pc:sldChg chg="addSp modSp new mod">
        <pc:chgData name="Saugestad, Marianne" userId="ae3a5340-0db6-4ebe-9aef-f2280f9aa41a" providerId="ADAL" clId="{72363522-1BAA-4060-A8BE-B055B01622AA}" dt="2025-07-01T13:38:17.017" v="468" actId="113"/>
        <pc:sldMkLst>
          <pc:docMk/>
          <pc:sldMk cId="4245899288" sldId="1016"/>
        </pc:sldMkLst>
        <pc:spChg chg="add mod">
          <ac:chgData name="Saugestad, Marianne" userId="ae3a5340-0db6-4ebe-9aef-f2280f9aa41a" providerId="ADAL" clId="{72363522-1BAA-4060-A8BE-B055B01622AA}" dt="2025-07-01T13:38:17.017" v="468" actId="113"/>
          <ac:spMkLst>
            <pc:docMk/>
            <pc:sldMk cId="4245899288" sldId="1016"/>
            <ac:spMk id="4" creationId="{DDA5DAB6-2191-2332-C4C8-97463BE34483}"/>
          </ac:spMkLst>
        </pc:spChg>
        <pc:spChg chg="add mod">
          <ac:chgData name="Saugestad, Marianne" userId="ae3a5340-0db6-4ebe-9aef-f2280f9aa41a" providerId="ADAL" clId="{72363522-1BAA-4060-A8BE-B055B01622AA}" dt="2025-07-01T13:22:40.456" v="173" actId="403"/>
          <ac:spMkLst>
            <pc:docMk/>
            <pc:sldMk cId="4245899288" sldId="1016"/>
            <ac:spMk id="7" creationId="{00000000-0000-0000-0000-000000000000}"/>
          </ac:spMkLst>
        </pc:spChg>
        <pc:picChg chg="add mod">
          <ac:chgData name="Saugestad, Marianne" userId="ae3a5340-0db6-4ebe-9aef-f2280f9aa41a" providerId="ADAL" clId="{72363522-1BAA-4060-A8BE-B055B01622AA}" dt="2025-07-01T13:21:12.091" v="153" actId="14100"/>
          <ac:picMkLst>
            <pc:docMk/>
            <pc:sldMk cId="4245899288" sldId="1016"/>
            <ac:picMk id="3" creationId="{1DCEF12D-21AE-F0D9-7769-6CA4BC7B456B}"/>
          </ac:picMkLst>
        </pc:picChg>
        <pc:picChg chg="add mod">
          <ac:chgData name="Saugestad, Marianne" userId="ae3a5340-0db6-4ebe-9aef-f2280f9aa41a" providerId="ADAL" clId="{72363522-1BAA-4060-A8BE-B055B01622AA}" dt="2025-07-01T13:23:17.972" v="174" actId="1076"/>
          <ac:picMkLst>
            <pc:docMk/>
            <pc:sldMk cId="4245899288" sldId="1016"/>
            <ac:picMk id="6" creationId="{75F42820-7649-AE9F-6CFB-CE65D59DE0A6}"/>
          </ac:picMkLst>
        </pc:picChg>
      </pc:sldChg>
      <pc:sldChg chg="modSp del mod">
        <pc:chgData name="Saugestad, Marianne" userId="ae3a5340-0db6-4ebe-9aef-f2280f9aa41a" providerId="ADAL" clId="{72363522-1BAA-4060-A8BE-B055B01622AA}" dt="2025-07-01T13:48:28.178" v="480" actId="47"/>
        <pc:sldMkLst>
          <pc:docMk/>
          <pc:sldMk cId="398398517" sldId="1020"/>
        </pc:sldMkLst>
        <pc:spChg chg="mod">
          <ac:chgData name="Saugestad, Marianne" userId="ae3a5340-0db6-4ebe-9aef-f2280f9aa41a" providerId="ADAL" clId="{72363522-1BAA-4060-A8BE-B055B01622AA}" dt="2025-07-01T13:46:59.724" v="474" actId="14100"/>
          <ac:spMkLst>
            <pc:docMk/>
            <pc:sldMk cId="398398517" sldId="1020"/>
            <ac:spMk id="3" creationId="{00000000-0000-0000-0000-000000000000}"/>
          </ac:spMkLst>
        </pc:spChg>
      </pc:sldChg>
      <pc:sldChg chg="addSp modSp new mod">
        <pc:chgData name="Saugestad, Marianne" userId="ae3a5340-0db6-4ebe-9aef-f2280f9aa41a" providerId="ADAL" clId="{72363522-1BAA-4060-A8BE-B055B01622AA}" dt="2025-07-01T13:48:19.834" v="479"/>
        <pc:sldMkLst>
          <pc:docMk/>
          <pc:sldMk cId="2952163994" sldId="1021"/>
        </pc:sldMkLst>
        <pc:spChg chg="add mod">
          <ac:chgData name="Saugestad, Marianne" userId="ae3a5340-0db6-4ebe-9aef-f2280f9aa41a" providerId="ADAL" clId="{72363522-1BAA-4060-A8BE-B055B01622AA}" dt="2025-07-01T13:48:19.834" v="479"/>
          <ac:spMkLst>
            <pc:docMk/>
            <pc:sldMk cId="2952163994" sldId="1021"/>
            <ac:spMk id="4" creationId="{6247AAAE-AD10-05E8-4FCC-46CCFB7F95E3}"/>
          </ac:spMkLst>
        </pc:spChg>
        <pc:picChg chg="add mod">
          <ac:chgData name="Saugestad, Marianne" userId="ae3a5340-0db6-4ebe-9aef-f2280f9aa41a" providerId="ADAL" clId="{72363522-1BAA-4060-A8BE-B055B01622AA}" dt="2025-07-01T13:48:10.464" v="478" actId="1076"/>
          <ac:picMkLst>
            <pc:docMk/>
            <pc:sldMk cId="2952163994" sldId="1021"/>
            <ac:picMk id="3" creationId="{F48C7B9C-6D39-B5E5-9D6D-31205EEDEF8A}"/>
          </ac:picMkLst>
        </pc:picChg>
      </pc:sldChg>
      <pc:sldChg chg="addSp delSp modSp add mod ord">
        <pc:chgData name="Saugestad, Marianne" userId="ae3a5340-0db6-4ebe-9aef-f2280f9aa41a" providerId="ADAL" clId="{72363522-1BAA-4060-A8BE-B055B01622AA}" dt="2025-07-01T13:57:51.495" v="511"/>
        <pc:sldMkLst>
          <pc:docMk/>
          <pc:sldMk cId="1049137474" sldId="1022"/>
        </pc:sldMkLst>
        <pc:spChg chg="mod">
          <ac:chgData name="Saugestad, Marianne" userId="ae3a5340-0db6-4ebe-9aef-f2280f9aa41a" providerId="ADAL" clId="{72363522-1BAA-4060-A8BE-B055B01622AA}" dt="2025-07-01T13:51:20.384" v="505" actId="20577"/>
          <ac:spMkLst>
            <pc:docMk/>
            <pc:sldMk cId="1049137474" sldId="1022"/>
            <ac:spMk id="4" creationId="{6247AAAE-AD10-05E8-4FCC-46CCFB7F95E3}"/>
          </ac:spMkLst>
        </pc:spChg>
        <pc:picChg chg="del">
          <ac:chgData name="Saugestad, Marianne" userId="ae3a5340-0db6-4ebe-9aef-f2280f9aa41a" providerId="ADAL" clId="{72363522-1BAA-4060-A8BE-B055B01622AA}" dt="2025-07-01T13:51:24.272" v="506" actId="478"/>
          <ac:picMkLst>
            <pc:docMk/>
            <pc:sldMk cId="1049137474" sldId="1022"/>
            <ac:picMk id="3" creationId="{F48C7B9C-6D39-B5E5-9D6D-31205EEDEF8A}"/>
          </ac:picMkLst>
        </pc:picChg>
        <pc:picChg chg="add mod">
          <ac:chgData name="Saugestad, Marianne" userId="ae3a5340-0db6-4ebe-9aef-f2280f9aa41a" providerId="ADAL" clId="{72363522-1BAA-4060-A8BE-B055B01622AA}" dt="2025-07-01T13:57:35.448" v="509" actId="1076"/>
          <ac:picMkLst>
            <pc:docMk/>
            <pc:sldMk cId="1049137474" sldId="1022"/>
            <ac:picMk id="5" creationId="{4CCC3DCC-47B3-9253-C687-272FA899C56C}"/>
          </ac:picMkLst>
        </pc:picChg>
      </pc:sldChg>
      <pc:sldMasterChg chg="del delSldLayout">
        <pc:chgData name="Saugestad, Marianne" userId="ae3a5340-0db6-4ebe-9aef-f2280f9aa41a" providerId="ADAL" clId="{72363522-1BAA-4060-A8BE-B055B01622AA}" dt="2025-07-01T13:48:28.178" v="480" actId="47"/>
        <pc:sldMasterMkLst>
          <pc:docMk/>
          <pc:sldMasterMk cId="1126358653" sldId="2147488972"/>
        </pc:sldMasterMkLst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70881909" sldId="2147488973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087766115" sldId="2147488974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459355254" sldId="2147488975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420354772" sldId="2147488976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1632173379" sldId="2147488977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970416949" sldId="2147488978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1593520524" sldId="2147488979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930730988" sldId="2147488980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2057771099" sldId="2147488981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3341163077" sldId="2147488982"/>
          </pc:sldLayoutMkLst>
        </pc:sldLayoutChg>
        <pc:sldLayoutChg chg="del">
          <pc:chgData name="Saugestad, Marianne" userId="ae3a5340-0db6-4ebe-9aef-f2280f9aa41a" providerId="ADAL" clId="{72363522-1BAA-4060-A8BE-B055B01622AA}" dt="2025-07-01T13:48:28.178" v="480" actId="47"/>
          <pc:sldLayoutMkLst>
            <pc:docMk/>
            <pc:sldMasterMk cId="1126358653" sldId="2147488972"/>
            <pc:sldLayoutMk cId="42825228" sldId="2147488983"/>
          </pc:sldLayoutMkLst>
        </pc:sldLayoutChg>
      </pc:sldMasterChg>
      <pc:sldMasterChg chg="del delSldLayout">
        <pc:chgData name="Saugestad, Marianne" userId="ae3a5340-0db6-4ebe-9aef-f2280f9aa41a" providerId="ADAL" clId="{72363522-1BAA-4060-A8BE-B055B01622AA}" dt="2025-07-01T13:46:23.286" v="471" actId="47"/>
        <pc:sldMasterMkLst>
          <pc:docMk/>
          <pc:sldMasterMk cId="3032856050" sldId="2147488984"/>
        </pc:sldMasterMkLst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327156954" sldId="2147488985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585226396" sldId="2147488986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826182770" sldId="2147488987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185396956" sldId="2147488988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261408129" sldId="2147488989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7031272" sldId="2147488990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711405874" sldId="2147488991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77055536" sldId="2147488992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333182366" sldId="2147488993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1053205134" sldId="2147488994"/>
          </pc:sldLayoutMkLst>
        </pc:sldLayoutChg>
        <pc:sldLayoutChg chg="del">
          <pc:chgData name="Saugestad, Marianne" userId="ae3a5340-0db6-4ebe-9aef-f2280f9aa41a" providerId="ADAL" clId="{72363522-1BAA-4060-A8BE-B055B01622AA}" dt="2025-07-01T13:46:23.286" v="471" actId="47"/>
          <pc:sldLayoutMkLst>
            <pc:docMk/>
            <pc:sldMasterMk cId="3032856050" sldId="2147488984"/>
            <pc:sldLayoutMk cId="768616435" sldId="2147488995"/>
          </pc:sldLayoutMkLst>
        </pc:sldLayoutChg>
      </pc:sldMasterChg>
    </pc:docChg>
  </pc:docChgLst>
  <pc:docChgLst>
    <pc:chgData name="Jebsen, Nina Louise" userId="5be48d84-f23e-4ac5-a838-f2f1593f2623" providerId="ADAL" clId="{1A468F59-51F4-43C3-9009-67096B5EF043}"/>
    <pc:docChg chg="undo custSel addSld delSld modSld sldOrd delMainMaster">
      <pc:chgData name="Jebsen, Nina Louise" userId="5be48d84-f23e-4ac5-a838-f2f1593f2623" providerId="ADAL" clId="{1A468F59-51F4-43C3-9009-67096B5EF043}" dt="2023-08-14T13:52:53.683" v="26" actId="47"/>
      <pc:docMkLst>
        <pc:docMk/>
      </pc:docMkLst>
      <pc:sldChg chg="del">
        <pc:chgData name="Jebsen, Nina Louise" userId="5be48d84-f23e-4ac5-a838-f2f1593f2623" providerId="ADAL" clId="{1A468F59-51F4-43C3-9009-67096B5EF043}" dt="2023-08-14T13:40:51.086" v="1" actId="47"/>
        <pc:sldMkLst>
          <pc:docMk/>
          <pc:sldMk cId="2694840968" sldId="549"/>
        </pc:sldMkLst>
      </pc:sldChg>
      <pc:sldChg chg="ord">
        <pc:chgData name="Jebsen, Nina Louise" userId="5be48d84-f23e-4ac5-a838-f2f1593f2623" providerId="ADAL" clId="{1A468F59-51F4-43C3-9009-67096B5EF043}" dt="2023-08-14T13:43:48.145" v="11"/>
        <pc:sldMkLst>
          <pc:docMk/>
          <pc:sldMk cId="4242012863" sldId="554"/>
        </pc:sldMkLst>
      </pc:sldChg>
      <pc:sldChg chg="del">
        <pc:chgData name="Jebsen, Nina Louise" userId="5be48d84-f23e-4ac5-a838-f2f1593f2623" providerId="ADAL" clId="{1A468F59-51F4-43C3-9009-67096B5EF043}" dt="2023-08-14T13:41:08.406" v="3" actId="47"/>
        <pc:sldMkLst>
          <pc:docMk/>
          <pc:sldMk cId="930421273" sldId="555"/>
        </pc:sldMkLst>
      </pc:sldChg>
      <pc:sldChg chg="del">
        <pc:chgData name="Jebsen, Nina Louise" userId="5be48d84-f23e-4ac5-a838-f2f1593f2623" providerId="ADAL" clId="{1A468F59-51F4-43C3-9009-67096B5EF043}" dt="2023-08-14T13:41:20.875" v="4" actId="47"/>
        <pc:sldMkLst>
          <pc:docMk/>
          <pc:sldMk cId="3946242606" sldId="557"/>
        </pc:sldMkLst>
      </pc:sldChg>
      <pc:sldChg chg="del">
        <pc:chgData name="Jebsen, Nina Louise" userId="5be48d84-f23e-4ac5-a838-f2f1593f2623" providerId="ADAL" clId="{1A468F59-51F4-43C3-9009-67096B5EF043}" dt="2023-08-14T13:40:56.314" v="2" actId="47"/>
        <pc:sldMkLst>
          <pc:docMk/>
          <pc:sldMk cId="2497357479" sldId="571"/>
        </pc:sldMkLst>
      </pc:sldChg>
      <pc:sldChg chg="del">
        <pc:chgData name="Jebsen, Nina Louise" userId="5be48d84-f23e-4ac5-a838-f2f1593f2623" providerId="ADAL" clId="{1A468F59-51F4-43C3-9009-67096B5EF043}" dt="2023-08-14T13:41:24.695" v="5" actId="47"/>
        <pc:sldMkLst>
          <pc:docMk/>
          <pc:sldMk cId="1462792441" sldId="572"/>
        </pc:sldMkLst>
      </pc:sldChg>
      <pc:sldChg chg="del">
        <pc:chgData name="Jebsen, Nina Louise" userId="5be48d84-f23e-4ac5-a838-f2f1593f2623" providerId="ADAL" clId="{1A468F59-51F4-43C3-9009-67096B5EF043}" dt="2023-08-14T13:40:25.439" v="0" actId="47"/>
        <pc:sldMkLst>
          <pc:docMk/>
          <pc:sldMk cId="4200965484" sldId="575"/>
        </pc:sldMkLst>
      </pc:sldChg>
      <pc:sldChg chg="del">
        <pc:chgData name="Jebsen, Nina Louise" userId="5be48d84-f23e-4ac5-a838-f2f1593f2623" providerId="ADAL" clId="{1A468F59-51F4-43C3-9009-67096B5EF043}" dt="2023-08-14T13:45:06.615" v="12" actId="47"/>
        <pc:sldMkLst>
          <pc:docMk/>
          <pc:sldMk cId="4286368815" sldId="584"/>
        </pc:sldMkLst>
      </pc:sldChg>
      <pc:sldChg chg="del">
        <pc:chgData name="Jebsen, Nina Louise" userId="5be48d84-f23e-4ac5-a838-f2f1593f2623" providerId="ADAL" clId="{1A468F59-51F4-43C3-9009-67096B5EF043}" dt="2023-08-14T13:45:10.106" v="14" actId="47"/>
        <pc:sldMkLst>
          <pc:docMk/>
          <pc:sldMk cId="2753605659" sldId="585"/>
        </pc:sldMkLst>
      </pc:sldChg>
      <pc:sldChg chg="del">
        <pc:chgData name="Jebsen, Nina Louise" userId="5be48d84-f23e-4ac5-a838-f2f1593f2623" providerId="ADAL" clId="{1A468F59-51F4-43C3-9009-67096B5EF043}" dt="2023-08-14T13:45:08.587" v="13" actId="47"/>
        <pc:sldMkLst>
          <pc:docMk/>
          <pc:sldMk cId="1668881535" sldId="586"/>
        </pc:sldMkLst>
      </pc:sldChg>
      <pc:sldChg chg="add del">
        <pc:chgData name="Jebsen, Nina Louise" userId="5be48d84-f23e-4ac5-a838-f2f1593f2623" providerId="ADAL" clId="{1A468F59-51F4-43C3-9009-67096B5EF043}" dt="2023-08-14T13:52:30.457" v="25" actId="47"/>
        <pc:sldMkLst>
          <pc:docMk/>
          <pc:sldMk cId="2096388007" sldId="592"/>
        </pc:sldMkLst>
      </pc:sldChg>
      <pc:sldChg chg="del">
        <pc:chgData name="Jebsen, Nina Louise" userId="5be48d84-f23e-4ac5-a838-f2f1593f2623" providerId="ADAL" clId="{1A468F59-51F4-43C3-9009-67096B5EF043}" dt="2023-08-14T13:41:58.456" v="7" actId="47"/>
        <pc:sldMkLst>
          <pc:docMk/>
          <pc:sldMk cId="3089596754" sldId="597"/>
        </pc:sldMkLst>
      </pc:sldChg>
      <pc:sldChg chg="del">
        <pc:chgData name="Jebsen, Nina Louise" userId="5be48d84-f23e-4ac5-a838-f2f1593f2623" providerId="ADAL" clId="{1A468F59-51F4-43C3-9009-67096B5EF043}" dt="2023-08-14T13:46:02.470" v="16" actId="47"/>
        <pc:sldMkLst>
          <pc:docMk/>
          <pc:sldMk cId="336615396" sldId="599"/>
        </pc:sldMkLst>
      </pc:sldChg>
      <pc:sldChg chg="del">
        <pc:chgData name="Jebsen, Nina Louise" userId="5be48d84-f23e-4ac5-a838-f2f1593f2623" providerId="ADAL" clId="{1A468F59-51F4-43C3-9009-67096B5EF043}" dt="2023-08-14T13:43:26.082" v="9" actId="47"/>
        <pc:sldMkLst>
          <pc:docMk/>
          <pc:sldMk cId="1960322601" sldId="606"/>
        </pc:sldMkLst>
      </pc:sldChg>
      <pc:sldChg chg="del">
        <pc:chgData name="Jebsen, Nina Louise" userId="5be48d84-f23e-4ac5-a838-f2f1593f2623" providerId="ADAL" clId="{1A468F59-51F4-43C3-9009-67096B5EF043}" dt="2023-08-14T13:45:38.674" v="15" actId="47"/>
        <pc:sldMkLst>
          <pc:docMk/>
          <pc:sldMk cId="3401030071" sldId="608"/>
        </pc:sldMkLst>
      </pc:sldChg>
      <pc:sldChg chg="del">
        <pc:chgData name="Jebsen, Nina Louise" userId="5be48d84-f23e-4ac5-a838-f2f1593f2623" providerId="ADAL" clId="{1A468F59-51F4-43C3-9009-67096B5EF043}" dt="2023-08-14T13:41:53.739" v="6" actId="47"/>
        <pc:sldMkLst>
          <pc:docMk/>
          <pc:sldMk cId="553643727" sldId="609"/>
        </pc:sldMkLst>
      </pc:sldChg>
      <pc:sldChg chg="addSp delSp modSp del mod ord">
        <pc:chgData name="Jebsen, Nina Louise" userId="5be48d84-f23e-4ac5-a838-f2f1593f2623" providerId="ADAL" clId="{1A468F59-51F4-43C3-9009-67096B5EF043}" dt="2023-08-14T13:52:53.683" v="26" actId="47"/>
        <pc:sldMkLst>
          <pc:docMk/>
          <pc:sldMk cId="2917693479" sldId="611"/>
        </pc:sldMkLst>
        <pc:spChg chg="mod">
          <ac:chgData name="Jebsen, Nina Louise" userId="5be48d84-f23e-4ac5-a838-f2f1593f2623" providerId="ADAL" clId="{1A468F59-51F4-43C3-9009-67096B5EF043}" dt="2023-08-14T13:47:01.126" v="23" actId="255"/>
          <ac:spMkLst>
            <pc:docMk/>
            <pc:sldMk cId="2917693479" sldId="611"/>
            <ac:spMk id="4" creationId="{00000000-0000-0000-0000-000000000000}"/>
          </ac:spMkLst>
        </pc:spChg>
        <pc:spChg chg="add del">
          <ac:chgData name="Jebsen, Nina Louise" userId="5be48d84-f23e-4ac5-a838-f2f1593f2623" providerId="ADAL" clId="{1A468F59-51F4-43C3-9009-67096B5EF043}" dt="2023-08-14T13:46:42.608" v="21" actId="22"/>
          <ac:spMkLst>
            <pc:docMk/>
            <pc:sldMk cId="2917693479" sldId="611"/>
            <ac:spMk id="11" creationId="{8DBF88CB-641F-EA6A-CB39-E731980AE925}"/>
          </ac:spMkLst>
        </pc:spChg>
      </pc:sldChg>
      <pc:sldChg chg="del">
        <pc:chgData name="Jebsen, Nina Louise" userId="5be48d84-f23e-4ac5-a838-f2f1593f2623" providerId="ADAL" clId="{1A468F59-51F4-43C3-9009-67096B5EF043}" dt="2023-08-14T13:43:22" v="8" actId="47"/>
        <pc:sldMkLst>
          <pc:docMk/>
          <pc:sldMk cId="3909988394" sldId="613"/>
        </pc:sldMkLst>
      </pc:sldChg>
      <pc:sldMasterChg chg="del delSldLayout">
        <pc:chgData name="Jebsen, Nina Louise" userId="5be48d84-f23e-4ac5-a838-f2f1593f2623" providerId="ADAL" clId="{1A468F59-51F4-43C3-9009-67096B5EF043}" dt="2023-08-14T13:46:02.470" v="16" actId="47"/>
        <pc:sldMasterMkLst>
          <pc:docMk/>
          <pc:sldMasterMk cId="3066315726" sldId="2147488947"/>
        </pc:sldMasterMkLst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262161925" sldId="2147488948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221072303" sldId="2147488949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798684377" sldId="2147488950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083800180" sldId="2147488951"/>
          </pc:sldLayoutMkLst>
        </pc:sldLayoutChg>
        <pc:sldLayoutChg chg="del">
          <pc:chgData name="Jebsen, Nina Louise" userId="5be48d84-f23e-4ac5-a838-f2f1593f2623" providerId="ADAL" clId="{1A468F59-51F4-43C3-9009-67096B5EF043}" dt="2023-08-14T13:46:02.470" v="16" actId="47"/>
          <pc:sldLayoutMkLst>
            <pc:docMk/>
            <pc:sldMasterMk cId="3066315726" sldId="2147488947"/>
            <pc:sldLayoutMk cId="2100661661" sldId="2147488952"/>
          </pc:sldLayoutMkLst>
        </pc:sldLayoutChg>
      </pc:sldMasterChg>
    </pc:docChg>
  </pc:docChgLst>
  <pc:docChgLst>
    <pc:chgData name="Saugestad, Marianne" userId="ae3a5340-0db6-4ebe-9aef-f2280f9aa41a" providerId="ADAL" clId="{4A333137-714B-4ECA-9FE2-75EDEB66BBF5}"/>
    <pc:docChg chg="custSel modSld">
      <pc:chgData name="Saugestad, Marianne" userId="ae3a5340-0db6-4ebe-9aef-f2280f9aa41a" providerId="ADAL" clId="{4A333137-714B-4ECA-9FE2-75EDEB66BBF5}" dt="2025-07-02T12:20:00.374" v="2095" actId="20577"/>
      <pc:docMkLst>
        <pc:docMk/>
      </pc:docMkLst>
      <pc:sldChg chg="modSp mod">
        <pc:chgData name="Saugestad, Marianne" userId="ae3a5340-0db6-4ebe-9aef-f2280f9aa41a" providerId="ADAL" clId="{4A333137-714B-4ECA-9FE2-75EDEB66BBF5}" dt="2025-07-02T11:43:45.071" v="752" actId="20577"/>
        <pc:sldMkLst>
          <pc:docMk/>
          <pc:sldMk cId="3506237522" sldId="573"/>
        </pc:sldMkLst>
        <pc:spChg chg="mod">
          <ac:chgData name="Saugestad, Marianne" userId="ae3a5340-0db6-4ebe-9aef-f2280f9aa41a" providerId="ADAL" clId="{4A333137-714B-4ECA-9FE2-75EDEB66BBF5}" dt="2025-07-02T11:41:09.157" v="629" actId="20577"/>
          <ac:spMkLst>
            <pc:docMk/>
            <pc:sldMk cId="3506237522" sldId="573"/>
            <ac:spMk id="2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3:03.256" v="707" actId="20577"/>
          <ac:spMkLst>
            <pc:docMk/>
            <pc:sldMk cId="3506237522" sldId="573"/>
            <ac:spMk id="3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3:21.128" v="714" actId="20577"/>
          <ac:spMkLst>
            <pc:docMk/>
            <pc:sldMk cId="3506237522" sldId="573"/>
            <ac:spMk id="11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2:48.456" v="694" actId="14100"/>
          <ac:spMkLst>
            <pc:docMk/>
            <pc:sldMk cId="3506237522" sldId="573"/>
            <ac:spMk id="12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2:55.128" v="695" actId="14100"/>
          <ac:spMkLst>
            <pc:docMk/>
            <pc:sldMk cId="3506237522" sldId="573"/>
            <ac:spMk id="13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3:11.992" v="710" actId="20577"/>
          <ac:spMkLst>
            <pc:docMk/>
            <pc:sldMk cId="3506237522" sldId="573"/>
            <ac:spMk id="15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3:45.071" v="752" actId="20577"/>
          <ac:spMkLst>
            <pc:docMk/>
            <pc:sldMk cId="3506237522" sldId="573"/>
            <ac:spMk id="77" creationId="{00000000-0000-0000-0000-000000000000}"/>
          </ac:spMkLst>
        </pc:spChg>
        <pc:cxnChg chg="mod">
          <ac:chgData name="Saugestad, Marianne" userId="ae3a5340-0db6-4ebe-9aef-f2280f9aa41a" providerId="ADAL" clId="{4A333137-714B-4ECA-9FE2-75EDEB66BBF5}" dt="2025-07-02T11:42:48.456" v="694" actId="14100"/>
          <ac:cxnSpMkLst>
            <pc:docMk/>
            <pc:sldMk cId="3506237522" sldId="573"/>
            <ac:cxnSpMk id="38" creationId="{00000000-0000-0000-0000-000000000000}"/>
          </ac:cxnSpMkLst>
        </pc:cxnChg>
      </pc:sldChg>
      <pc:sldChg chg="modSp mod">
        <pc:chgData name="Saugestad, Marianne" userId="ae3a5340-0db6-4ebe-9aef-f2280f9aa41a" providerId="ADAL" clId="{4A333137-714B-4ECA-9FE2-75EDEB66BBF5}" dt="2025-07-02T11:24:38.541" v="491" actId="20577"/>
        <pc:sldMkLst>
          <pc:docMk/>
          <pc:sldMk cId="3772374329" sldId="595"/>
        </pc:sldMkLst>
        <pc:spChg chg="mod">
          <ac:chgData name="Saugestad, Marianne" userId="ae3a5340-0db6-4ebe-9aef-f2280f9aa41a" providerId="ADAL" clId="{4A333137-714B-4ECA-9FE2-75EDEB66BBF5}" dt="2025-07-02T11:24:38.541" v="491" actId="20577"/>
          <ac:spMkLst>
            <pc:docMk/>
            <pc:sldMk cId="3772374329" sldId="595"/>
            <ac:spMk id="4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13:56.744" v="101" actId="20577"/>
          <ac:spMkLst>
            <pc:docMk/>
            <pc:sldMk cId="3772374329" sldId="595"/>
            <ac:spMk id="5" creationId="{00000000-0000-0000-0000-000000000000}"/>
          </ac:spMkLst>
        </pc:spChg>
        <pc:picChg chg="mod">
          <ac:chgData name="Saugestad, Marianne" userId="ae3a5340-0db6-4ebe-9aef-f2280f9aa41a" providerId="ADAL" clId="{4A333137-714B-4ECA-9FE2-75EDEB66BBF5}" dt="2025-07-02T11:18:48.385" v="337" actId="1076"/>
          <ac:picMkLst>
            <pc:docMk/>
            <pc:sldMk cId="3772374329" sldId="595"/>
            <ac:picMk id="6" creationId="{00000000-0000-0000-0000-000000000000}"/>
          </ac:picMkLst>
        </pc:picChg>
      </pc:sldChg>
      <pc:sldChg chg="modSp mod">
        <pc:chgData name="Saugestad, Marianne" userId="ae3a5340-0db6-4ebe-9aef-f2280f9aa41a" providerId="ADAL" clId="{4A333137-714B-4ECA-9FE2-75EDEB66BBF5}" dt="2025-07-02T11:58:41.864" v="1394" actId="20577"/>
        <pc:sldMkLst>
          <pc:docMk/>
          <pc:sldMk cId="2536064570" sldId="602"/>
        </pc:sldMkLst>
        <pc:spChg chg="mod">
          <ac:chgData name="Saugestad, Marianne" userId="ae3a5340-0db6-4ebe-9aef-f2280f9aa41a" providerId="ADAL" clId="{4A333137-714B-4ECA-9FE2-75EDEB66BBF5}" dt="2025-07-02T11:51:28.796" v="1074" actId="14100"/>
          <ac:spMkLst>
            <pc:docMk/>
            <pc:sldMk cId="2536064570" sldId="602"/>
            <ac:spMk id="3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1:41.749" v="1076" actId="14100"/>
          <ac:spMkLst>
            <pc:docMk/>
            <pc:sldMk cId="2536064570" sldId="602"/>
            <ac:spMk id="4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4:00.374" v="1183" actId="14100"/>
          <ac:spMkLst>
            <pc:docMk/>
            <pc:sldMk cId="2536064570" sldId="602"/>
            <ac:spMk id="5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7:42.476" v="1364" actId="1076"/>
          <ac:spMkLst>
            <pc:docMk/>
            <pc:sldMk cId="2536064570" sldId="602"/>
            <ac:spMk id="6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8:16.982" v="1376" actId="20577"/>
          <ac:spMkLst>
            <pc:docMk/>
            <pc:sldMk cId="2536064570" sldId="602"/>
            <ac:spMk id="7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8:41.864" v="1394" actId="20577"/>
          <ac:spMkLst>
            <pc:docMk/>
            <pc:sldMk cId="2536064570" sldId="602"/>
            <ac:spMk id="8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4:03.578" v="1184" actId="1076"/>
          <ac:spMkLst>
            <pc:docMk/>
            <pc:sldMk cId="2536064570" sldId="602"/>
            <ac:spMk id="10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2:16.188" v="1083" actId="403"/>
          <ac:spMkLst>
            <pc:docMk/>
            <pc:sldMk cId="2536064570" sldId="602"/>
            <ac:spMk id="12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5:53.384" v="1276" actId="20577"/>
          <ac:spMkLst>
            <pc:docMk/>
            <pc:sldMk cId="2536064570" sldId="602"/>
            <ac:spMk id="13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57:16.979" v="1362" actId="20577"/>
          <ac:spMkLst>
            <pc:docMk/>
            <pc:sldMk cId="2536064570" sldId="602"/>
            <ac:spMk id="14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4:59.444" v="806" actId="1076"/>
          <ac:spMkLst>
            <pc:docMk/>
            <pc:sldMk cId="2536064570" sldId="602"/>
            <ac:spMk id="15" creationId="{00000000-0000-0000-0000-000000000000}"/>
          </ac:spMkLst>
        </pc:spChg>
      </pc:sldChg>
      <pc:sldChg chg="modSp mod">
        <pc:chgData name="Saugestad, Marianne" userId="ae3a5340-0db6-4ebe-9aef-f2280f9aa41a" providerId="ADAL" clId="{4A333137-714B-4ECA-9FE2-75EDEB66BBF5}" dt="2025-07-02T12:10:08.543" v="2026" actId="20577"/>
        <pc:sldMkLst>
          <pc:docMk/>
          <pc:sldMk cId="3342610139" sldId="607"/>
        </pc:sldMkLst>
        <pc:spChg chg="mod">
          <ac:chgData name="Saugestad, Marianne" userId="ae3a5340-0db6-4ebe-9aef-f2280f9aa41a" providerId="ADAL" clId="{4A333137-714B-4ECA-9FE2-75EDEB66BBF5}" dt="2025-07-02T12:03:16.483" v="1472" actId="20577"/>
          <ac:spMkLst>
            <pc:docMk/>
            <pc:sldMk cId="3342610139" sldId="607"/>
            <ac:spMk id="4" creationId="{E26084FF-002A-309F-9906-21D038D49D0C}"/>
          </ac:spMkLst>
        </pc:spChg>
        <pc:graphicFrameChg chg="modGraphic">
          <ac:chgData name="Saugestad, Marianne" userId="ae3a5340-0db6-4ebe-9aef-f2280f9aa41a" providerId="ADAL" clId="{4A333137-714B-4ECA-9FE2-75EDEB66BBF5}" dt="2025-07-02T12:10:08.543" v="2026" actId="20577"/>
          <ac:graphicFrameMkLst>
            <pc:docMk/>
            <pc:sldMk cId="3342610139" sldId="607"/>
            <ac:graphicFrameMk id="2" creationId="{00000000-0000-0000-0000-000000000000}"/>
          </ac:graphicFrameMkLst>
        </pc:graphicFrameChg>
        <pc:graphicFrameChg chg="modGraphic">
          <ac:chgData name="Saugestad, Marianne" userId="ae3a5340-0db6-4ebe-9aef-f2280f9aa41a" providerId="ADAL" clId="{4A333137-714B-4ECA-9FE2-75EDEB66BBF5}" dt="2025-07-02T12:05:56.845" v="1690" actId="20577"/>
          <ac:graphicFrameMkLst>
            <pc:docMk/>
            <pc:sldMk cId="3342610139" sldId="607"/>
            <ac:graphicFrameMk id="3" creationId="{00000000-0000-0000-0000-000000000000}"/>
          </ac:graphicFrameMkLst>
        </pc:graphicFrameChg>
      </pc:sldChg>
      <pc:sldChg chg="modSp mod">
        <pc:chgData name="Saugestad, Marianne" userId="ae3a5340-0db6-4ebe-9aef-f2280f9aa41a" providerId="ADAL" clId="{4A333137-714B-4ECA-9FE2-75EDEB66BBF5}" dt="2025-07-02T11:40:20.474" v="607" actId="113"/>
        <pc:sldMkLst>
          <pc:docMk/>
          <pc:sldMk cId="533341488" sldId="610"/>
        </pc:sldMkLst>
        <pc:spChg chg="mod">
          <ac:chgData name="Saugestad, Marianne" userId="ae3a5340-0db6-4ebe-9aef-f2280f9aa41a" providerId="ADAL" clId="{4A333137-714B-4ECA-9FE2-75EDEB66BBF5}" dt="2025-07-02T11:38:38.865" v="585" actId="403"/>
          <ac:spMkLst>
            <pc:docMk/>
            <pc:sldMk cId="533341488" sldId="610"/>
            <ac:spMk id="2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40:20.474" v="607" actId="113"/>
          <ac:spMkLst>
            <pc:docMk/>
            <pc:sldMk cId="533341488" sldId="610"/>
            <ac:spMk id="3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38:35.765" v="584" actId="1076"/>
          <ac:spMkLst>
            <pc:docMk/>
            <pc:sldMk cId="533341488" sldId="610"/>
            <ac:spMk id="5" creationId="{00000000-0000-0000-0000-000000000000}"/>
          </ac:spMkLst>
        </pc:spChg>
        <pc:spChg chg="mod">
          <ac:chgData name="Saugestad, Marianne" userId="ae3a5340-0db6-4ebe-9aef-f2280f9aa41a" providerId="ADAL" clId="{4A333137-714B-4ECA-9FE2-75EDEB66BBF5}" dt="2025-07-02T11:39:01.245" v="589" actId="1076"/>
          <ac:spMkLst>
            <pc:docMk/>
            <pc:sldMk cId="533341488" sldId="610"/>
            <ac:spMk id="7" creationId="{00000000-0000-0000-0000-000000000000}"/>
          </ac:spMkLst>
        </pc:spChg>
      </pc:sldChg>
      <pc:sldChg chg="modSp mod">
        <pc:chgData name="Saugestad, Marianne" userId="ae3a5340-0db6-4ebe-9aef-f2280f9aa41a" providerId="ADAL" clId="{4A333137-714B-4ECA-9FE2-75EDEB66BBF5}" dt="2025-07-02T12:02:52.155" v="1456" actId="20577"/>
        <pc:sldMkLst>
          <pc:docMk/>
          <pc:sldMk cId="2873611954" sldId="1015"/>
        </pc:sldMkLst>
        <pc:spChg chg="mod">
          <ac:chgData name="Saugestad, Marianne" userId="ae3a5340-0db6-4ebe-9aef-f2280f9aa41a" providerId="ADAL" clId="{4A333137-714B-4ECA-9FE2-75EDEB66BBF5}" dt="2025-07-02T12:02:52.155" v="1456" actId="20577"/>
          <ac:spMkLst>
            <pc:docMk/>
            <pc:sldMk cId="2873611954" sldId="1015"/>
            <ac:spMk id="2" creationId="{1CC0D9C1-1F91-B6B8-4504-A0B4CDD0BD73}"/>
          </ac:spMkLst>
        </pc:spChg>
      </pc:sldChg>
      <pc:sldChg chg="addSp delSp modSp mod">
        <pc:chgData name="Saugestad, Marianne" userId="ae3a5340-0db6-4ebe-9aef-f2280f9aa41a" providerId="ADAL" clId="{4A333137-714B-4ECA-9FE2-75EDEB66BBF5}" dt="2025-07-02T12:02:19.430" v="1416" actId="1076"/>
        <pc:sldMkLst>
          <pc:docMk/>
          <pc:sldMk cId="4245899288" sldId="1016"/>
        </pc:sldMkLst>
        <pc:spChg chg="mod">
          <ac:chgData name="Saugestad, Marianne" userId="ae3a5340-0db6-4ebe-9aef-f2280f9aa41a" providerId="ADAL" clId="{4A333137-714B-4ECA-9FE2-75EDEB66BBF5}" dt="2025-07-02T11:59:29.010" v="1400" actId="20577"/>
          <ac:spMkLst>
            <pc:docMk/>
            <pc:sldMk cId="4245899288" sldId="1016"/>
            <ac:spMk id="4" creationId="{DDA5DAB6-2191-2332-C4C8-97463BE34483}"/>
          </ac:spMkLst>
        </pc:spChg>
        <pc:picChg chg="mod">
          <ac:chgData name="Saugestad, Marianne" userId="ae3a5340-0db6-4ebe-9aef-f2280f9aa41a" providerId="ADAL" clId="{4A333137-714B-4ECA-9FE2-75EDEB66BBF5}" dt="2025-07-02T12:02:19.430" v="1416" actId="1076"/>
          <ac:picMkLst>
            <pc:docMk/>
            <pc:sldMk cId="4245899288" sldId="1016"/>
            <ac:picMk id="3" creationId="{1DCEF12D-21AE-F0D9-7769-6CA4BC7B456B}"/>
          </ac:picMkLst>
        </pc:picChg>
        <pc:picChg chg="add mod">
          <ac:chgData name="Saugestad, Marianne" userId="ae3a5340-0db6-4ebe-9aef-f2280f9aa41a" providerId="ADAL" clId="{4A333137-714B-4ECA-9FE2-75EDEB66BBF5}" dt="2025-07-02T12:02:06.714" v="1413" actId="14100"/>
          <ac:picMkLst>
            <pc:docMk/>
            <pc:sldMk cId="4245899288" sldId="1016"/>
            <ac:picMk id="5" creationId="{A79CD193-E9F5-24FF-B4DB-965268269757}"/>
          </ac:picMkLst>
        </pc:picChg>
        <pc:picChg chg="del">
          <ac:chgData name="Saugestad, Marianne" userId="ae3a5340-0db6-4ebe-9aef-f2280f9aa41a" providerId="ADAL" clId="{4A333137-714B-4ECA-9FE2-75EDEB66BBF5}" dt="2025-07-02T12:00:38.250" v="1401" actId="478"/>
          <ac:picMkLst>
            <pc:docMk/>
            <pc:sldMk cId="4245899288" sldId="1016"/>
            <ac:picMk id="6" creationId="{75F42820-7649-AE9F-6CFB-CE65D59DE0A6}"/>
          </ac:picMkLst>
        </pc:picChg>
      </pc:sldChg>
      <pc:sldChg chg="addSp delSp modSp mod">
        <pc:chgData name="Saugestad, Marianne" userId="ae3a5340-0db6-4ebe-9aef-f2280f9aa41a" providerId="ADAL" clId="{4A333137-714B-4ECA-9FE2-75EDEB66BBF5}" dt="2025-07-02T12:20:00.374" v="2095" actId="20577"/>
        <pc:sldMkLst>
          <pc:docMk/>
          <pc:sldMk cId="2952163994" sldId="1021"/>
        </pc:sldMkLst>
        <pc:spChg chg="mod">
          <ac:chgData name="Saugestad, Marianne" userId="ae3a5340-0db6-4ebe-9aef-f2280f9aa41a" providerId="ADAL" clId="{4A333137-714B-4ECA-9FE2-75EDEB66BBF5}" dt="2025-07-02T12:20:00.374" v="2095" actId="20577"/>
          <ac:spMkLst>
            <pc:docMk/>
            <pc:sldMk cId="2952163994" sldId="1021"/>
            <ac:spMk id="4" creationId="{6247AAAE-AD10-05E8-4FCC-46CCFB7F95E3}"/>
          </ac:spMkLst>
        </pc:spChg>
        <pc:picChg chg="del">
          <ac:chgData name="Saugestad, Marianne" userId="ae3a5340-0db6-4ebe-9aef-f2280f9aa41a" providerId="ADAL" clId="{4A333137-714B-4ECA-9FE2-75EDEB66BBF5}" dt="2025-07-02T12:16:31.323" v="2082" actId="478"/>
          <ac:picMkLst>
            <pc:docMk/>
            <pc:sldMk cId="2952163994" sldId="1021"/>
            <ac:picMk id="3" creationId="{F48C7B9C-6D39-B5E5-9D6D-31205EEDEF8A}"/>
          </ac:picMkLst>
        </pc:picChg>
        <pc:picChg chg="add del mod">
          <ac:chgData name="Saugestad, Marianne" userId="ae3a5340-0db6-4ebe-9aef-f2280f9aa41a" providerId="ADAL" clId="{4A333137-714B-4ECA-9FE2-75EDEB66BBF5}" dt="2025-07-02T12:19:45.918" v="2086" actId="478"/>
          <ac:picMkLst>
            <pc:docMk/>
            <pc:sldMk cId="2952163994" sldId="1021"/>
            <ac:picMk id="5" creationId="{022FAC78-E5D4-EE1E-FB63-B4C3E029D896}"/>
          </ac:picMkLst>
        </pc:picChg>
        <pc:picChg chg="add mod">
          <ac:chgData name="Saugestad, Marianne" userId="ae3a5340-0db6-4ebe-9aef-f2280f9aa41a" providerId="ADAL" clId="{4A333137-714B-4ECA-9FE2-75EDEB66BBF5}" dt="2025-07-02T12:19:54.701" v="2089" actId="1076"/>
          <ac:picMkLst>
            <pc:docMk/>
            <pc:sldMk cId="2952163994" sldId="1021"/>
            <ac:picMk id="7" creationId="{E737A880-3818-9186-3640-83FAFB4A70D8}"/>
          </ac:picMkLst>
        </pc:picChg>
      </pc:sldChg>
      <pc:sldChg chg="modSp mod">
        <pc:chgData name="Saugestad, Marianne" userId="ae3a5340-0db6-4ebe-9aef-f2280f9aa41a" providerId="ADAL" clId="{4A333137-714B-4ECA-9FE2-75EDEB66BBF5}" dt="2025-07-02T12:10:30.493" v="2052" actId="20577"/>
        <pc:sldMkLst>
          <pc:docMk/>
          <pc:sldMk cId="1049137474" sldId="1022"/>
        </pc:sldMkLst>
        <pc:spChg chg="mod">
          <ac:chgData name="Saugestad, Marianne" userId="ae3a5340-0db6-4ebe-9aef-f2280f9aa41a" providerId="ADAL" clId="{4A333137-714B-4ECA-9FE2-75EDEB66BBF5}" dt="2025-07-02T12:10:30.493" v="2052" actId="20577"/>
          <ac:spMkLst>
            <pc:docMk/>
            <pc:sldMk cId="1049137474" sldId="1022"/>
            <ac:spMk id="4" creationId="{6247AAAE-AD10-05E8-4FCC-46CCFB7F95E3}"/>
          </ac:spMkLst>
        </pc:spChg>
      </pc:sldChg>
    </pc:docChg>
  </pc:docChgLst>
  <pc:docChgLst>
    <pc:chgData name="Hjelle, Sigrun Margrethe" userId="S::sighje@ihelse.net::d6d13517-972e-4109-8b37-d17ce57a8800" providerId="AD" clId="Web-{A6809ADC-7E16-4C01-8441-A422BD3DF913}"/>
    <pc:docChg chg="modSld">
      <pc:chgData name="Hjelle, Sigrun Margrethe" userId="S::sighje@ihelse.net::d6d13517-972e-4109-8b37-d17ce57a8800" providerId="AD" clId="Web-{A6809ADC-7E16-4C01-8441-A422BD3DF913}" dt="2023-10-24T07:45:44.587" v="1"/>
      <pc:docMkLst>
        <pc:docMk/>
      </pc:docMkLst>
      <pc:sldChg chg="modSp">
        <pc:chgData name="Hjelle, Sigrun Margrethe" userId="S::sighje@ihelse.net::d6d13517-972e-4109-8b37-d17ce57a8800" providerId="AD" clId="Web-{A6809ADC-7E16-4C01-8441-A422BD3DF913}" dt="2023-10-24T07:45:44.587" v="1"/>
        <pc:sldMkLst>
          <pc:docMk/>
          <pc:sldMk cId="2536064570" sldId="602"/>
        </pc:sldMkLst>
        <pc:spChg chg="mod">
          <ac:chgData name="Hjelle, Sigrun Margrethe" userId="S::sighje@ihelse.net::d6d13517-972e-4109-8b37-d17ce57a8800" providerId="AD" clId="Web-{A6809ADC-7E16-4C01-8441-A422BD3DF913}" dt="2023-10-24T07:45:44.587" v="1"/>
          <ac:spMkLst>
            <pc:docMk/>
            <pc:sldMk cId="2536064570" sldId="602"/>
            <ac:spMk id="3" creationId="{00000000-0000-0000-0000-000000000000}"/>
          </ac:spMkLst>
        </pc:spChg>
        <pc:spChg chg="mod">
          <ac:chgData name="Hjelle, Sigrun Margrethe" userId="S::sighje@ihelse.net::d6d13517-972e-4109-8b37-d17ce57a8800" providerId="AD" clId="Web-{A6809ADC-7E16-4C01-8441-A422BD3DF913}" dt="2023-10-24T07:36:13.859" v="0" actId="20577"/>
          <ac:spMkLst>
            <pc:docMk/>
            <pc:sldMk cId="2536064570" sldId="602"/>
            <ac:spMk id="15" creationId="{00000000-0000-0000-0000-000000000000}"/>
          </ac:spMkLst>
        </pc:spChg>
      </pc:sldChg>
    </pc:docChg>
  </pc:docChgLst>
  <pc:docChgLst>
    <pc:chgData name="Jebsen, Nina Louise" userId="5be48d84-f23e-4ac5-a838-f2f1593f2623" providerId="ADAL" clId="{1CB4542D-D881-4B7A-83AA-E0133A7D297A}"/>
    <pc:docChg chg="modSld sldOrd">
      <pc:chgData name="Jebsen, Nina Louise" userId="5be48d84-f23e-4ac5-a838-f2f1593f2623" providerId="ADAL" clId="{1CB4542D-D881-4B7A-83AA-E0133A7D297A}" dt="2023-10-31T19:07:41.757" v="6"/>
      <pc:docMkLst>
        <pc:docMk/>
      </pc:docMkLst>
      <pc:sldChg chg="ord">
        <pc:chgData name="Jebsen, Nina Louise" userId="5be48d84-f23e-4ac5-a838-f2f1593f2623" providerId="ADAL" clId="{1CB4542D-D881-4B7A-83AA-E0133A7D297A}" dt="2023-10-31T19:07:41.757" v="6"/>
        <pc:sldMkLst>
          <pc:docMk/>
          <pc:sldMk cId="2201536828" sldId="582"/>
        </pc:sldMkLst>
      </pc:sldChg>
      <pc:sldChg chg="ord">
        <pc:chgData name="Jebsen, Nina Louise" userId="5be48d84-f23e-4ac5-a838-f2f1593f2623" providerId="ADAL" clId="{1CB4542D-D881-4B7A-83AA-E0133A7D297A}" dt="2023-10-31T19:07:34.860" v="4"/>
        <pc:sldMkLst>
          <pc:docMk/>
          <pc:sldMk cId="4041993969" sldId="604"/>
        </pc:sldMkLst>
      </pc:sldChg>
      <pc:sldChg chg="modSp mod">
        <pc:chgData name="Jebsen, Nina Louise" userId="5be48d84-f23e-4ac5-a838-f2f1593f2623" providerId="ADAL" clId="{1CB4542D-D881-4B7A-83AA-E0133A7D297A}" dt="2023-10-31T19:03:46.620" v="2" actId="20577"/>
        <pc:sldMkLst>
          <pc:docMk/>
          <pc:sldMk cId="3342610139" sldId="607"/>
        </pc:sldMkLst>
        <pc:graphicFrameChg chg="modGraphic">
          <ac:chgData name="Jebsen, Nina Louise" userId="5be48d84-f23e-4ac5-a838-f2f1593f2623" providerId="ADAL" clId="{1CB4542D-D881-4B7A-83AA-E0133A7D297A}" dt="2023-10-31T19:03:46.620" v="2" actId="20577"/>
          <ac:graphicFrameMkLst>
            <pc:docMk/>
            <pc:sldMk cId="3342610139" sldId="607"/>
            <ac:graphicFrameMk id="3" creationId="{00000000-0000-0000-0000-000000000000}"/>
          </ac:graphicFrameMkLst>
        </pc:graphicFrameChg>
      </pc:sldChg>
    </pc:docChg>
  </pc:docChgLst>
  <pc:docChgLst>
    <pc:chgData name="Jebsen, Nina Louise" userId="5be48d84-f23e-4ac5-a838-f2f1593f2623" providerId="ADAL" clId="{C91385A6-960D-4EEB-9626-61894015C310}"/>
    <pc:docChg chg="addSld delSld modSld sldOrd delMainMaster">
      <pc:chgData name="Jebsen, Nina Louise" userId="5be48d84-f23e-4ac5-a838-f2f1593f2623" providerId="ADAL" clId="{C91385A6-960D-4EEB-9626-61894015C310}" dt="2023-04-26T15:07:19" v="18" actId="47"/>
      <pc:docMkLst>
        <pc:docMk/>
      </pc:docMkLst>
      <pc:sldChg chg="del">
        <pc:chgData name="Jebsen, Nina Louise" userId="5be48d84-f23e-4ac5-a838-f2f1593f2623" providerId="ADAL" clId="{C91385A6-960D-4EEB-9626-61894015C310}" dt="2023-04-26T15:05:19.525" v="17" actId="47"/>
        <pc:sldMkLst>
          <pc:docMk/>
          <pc:sldMk cId="345997303" sldId="600"/>
        </pc:sldMkLst>
      </pc:sldChg>
      <pc:sldChg chg="addSp modSp new del mod ord">
        <pc:chgData name="Jebsen, Nina Louise" userId="5be48d84-f23e-4ac5-a838-f2f1593f2623" providerId="ADAL" clId="{C91385A6-960D-4EEB-9626-61894015C310}" dt="2023-04-26T15:05:16.068" v="16" actId="47"/>
        <pc:sldMkLst>
          <pc:docMk/>
          <pc:sldMk cId="773299340" sldId="614"/>
        </pc:sldMkLst>
        <pc:spChg chg="add mod">
          <ac:chgData name="Jebsen, Nina Louise" userId="5be48d84-f23e-4ac5-a838-f2f1593f2623" providerId="ADAL" clId="{C91385A6-960D-4EEB-9626-61894015C310}" dt="2023-04-26T15:03:08.616" v="3"/>
          <ac:spMkLst>
            <pc:docMk/>
            <pc:sldMk cId="773299340" sldId="614"/>
            <ac:spMk id="3" creationId="{85AA1B0D-07D4-24BE-E384-DAF290C45B39}"/>
          </ac:spMkLst>
        </pc:spChg>
        <pc:spChg chg="add mod">
          <ac:chgData name="Jebsen, Nina Louise" userId="5be48d84-f23e-4ac5-a838-f2f1593f2623" providerId="ADAL" clId="{C91385A6-960D-4EEB-9626-61894015C310}" dt="2023-04-26T15:03:36.261" v="9" actId="1076"/>
          <ac:spMkLst>
            <pc:docMk/>
            <pc:sldMk cId="773299340" sldId="614"/>
            <ac:spMk id="6" creationId="{C1D01119-9999-5261-C03D-3582B2DF6794}"/>
          </ac:spMkLst>
        </pc:spChg>
        <pc:picChg chg="add mod">
          <ac:chgData name="Jebsen, Nina Louise" userId="5be48d84-f23e-4ac5-a838-f2f1593f2623" providerId="ADAL" clId="{C91385A6-960D-4EEB-9626-61894015C310}" dt="2023-04-26T15:03:08.616" v="3"/>
          <ac:picMkLst>
            <pc:docMk/>
            <pc:sldMk cId="773299340" sldId="614"/>
            <ac:picMk id="2" creationId="{B3630E88-A722-C63A-C9E5-034A486D22F9}"/>
          </ac:picMkLst>
        </pc:picChg>
        <pc:picChg chg="add mod">
          <ac:chgData name="Jebsen, Nina Louise" userId="5be48d84-f23e-4ac5-a838-f2f1593f2623" providerId="ADAL" clId="{C91385A6-960D-4EEB-9626-61894015C310}" dt="2023-04-26T15:03:47.355" v="12" actId="1076"/>
          <ac:picMkLst>
            <pc:docMk/>
            <pc:sldMk cId="773299340" sldId="614"/>
            <ac:picMk id="4" creationId="{A9D8368A-C869-44C1-C1BE-008F641DD5A9}"/>
          </ac:picMkLst>
        </pc:picChg>
        <pc:picChg chg="add mod">
          <ac:chgData name="Jebsen, Nina Louise" userId="5be48d84-f23e-4ac5-a838-f2f1593f2623" providerId="ADAL" clId="{C91385A6-960D-4EEB-9626-61894015C310}" dt="2023-04-26T15:03:50.490" v="13" actId="1076"/>
          <ac:picMkLst>
            <pc:docMk/>
            <pc:sldMk cId="773299340" sldId="614"/>
            <ac:picMk id="5" creationId="{ED7B0AF2-E328-2E48-893B-AC2BB8D8B6CF}"/>
          </ac:picMkLst>
        </pc:picChg>
      </pc:sldChg>
      <pc:sldChg chg="new del">
        <pc:chgData name="Jebsen, Nina Louise" userId="5be48d84-f23e-4ac5-a838-f2f1593f2623" providerId="ADAL" clId="{C91385A6-960D-4EEB-9626-61894015C310}" dt="2023-04-26T15:02:51.550" v="1" actId="47"/>
        <pc:sldMkLst>
          <pc:docMk/>
          <pc:sldMk cId="2094123427" sldId="614"/>
        </pc:sldMkLst>
      </pc:sldChg>
      <pc:sldChg chg="del">
        <pc:chgData name="Jebsen, Nina Louise" userId="5be48d84-f23e-4ac5-a838-f2f1593f2623" providerId="ADAL" clId="{C91385A6-960D-4EEB-9626-61894015C310}" dt="2023-04-26T15:07:19" v="18" actId="47"/>
        <pc:sldMkLst>
          <pc:docMk/>
          <pc:sldMk cId="4235496903" sldId="615"/>
        </pc:sldMkLst>
      </pc:sldChg>
      <pc:sldMasterChg chg="del delSldLayout">
        <pc:chgData name="Jebsen, Nina Louise" userId="5be48d84-f23e-4ac5-a838-f2f1593f2623" providerId="ADAL" clId="{C91385A6-960D-4EEB-9626-61894015C310}" dt="2023-04-26T15:02:51.550" v="1" actId="47"/>
        <pc:sldMasterMkLst>
          <pc:docMk/>
          <pc:sldMasterMk cId="0" sldId="2147483652"/>
        </pc:sldMasterMkLst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632037777" sldId="2147488578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1733638299" sldId="2147488579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3689474253" sldId="2147488580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507957479" sldId="2147488581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931113116" sldId="2147488582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162783279" sldId="2147488583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1044102583" sldId="2147488584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934698123" sldId="2147488585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794826784" sldId="2147488586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2670315824" sldId="2147488587"/>
          </pc:sldLayoutMkLst>
        </pc:sldLayoutChg>
        <pc:sldLayoutChg chg="del">
          <pc:chgData name="Jebsen, Nina Louise" userId="5be48d84-f23e-4ac5-a838-f2f1593f2623" providerId="ADAL" clId="{C91385A6-960D-4EEB-9626-61894015C310}" dt="2023-04-26T15:02:51.550" v="1" actId="47"/>
          <pc:sldLayoutMkLst>
            <pc:docMk/>
            <pc:sldMasterMk cId="0" sldId="2147483652"/>
            <pc:sldLayoutMk cId="4148435829" sldId="2147488588"/>
          </pc:sldLayoutMkLst>
        </pc:sldLayoutChg>
      </pc:sldMasterChg>
    </pc:docChg>
  </pc:docChgLst>
  <pc:docChgLst>
    <pc:chgData name="Saugestad, Marianne" userId="ae3a5340-0db6-4ebe-9aef-f2280f9aa41a" providerId="ADAL" clId="{B05A1EDE-5159-489A-836F-8522793CD8F1}"/>
    <pc:docChg chg="modSld">
      <pc:chgData name="Saugestad, Marianne" userId="ae3a5340-0db6-4ebe-9aef-f2280f9aa41a" providerId="ADAL" clId="{B05A1EDE-5159-489A-836F-8522793CD8F1}" dt="2024-01-05T14:22:33.637" v="0" actId="1076"/>
      <pc:docMkLst>
        <pc:docMk/>
      </pc:docMkLst>
      <pc:sldChg chg="modSp mod">
        <pc:chgData name="Saugestad, Marianne" userId="ae3a5340-0db6-4ebe-9aef-f2280f9aa41a" providerId="ADAL" clId="{B05A1EDE-5159-489A-836F-8522793CD8F1}" dt="2024-01-05T14:22:33.637" v="0" actId="1076"/>
        <pc:sldMkLst>
          <pc:docMk/>
          <pc:sldMk cId="3772374329" sldId="595"/>
        </pc:sldMkLst>
        <pc:picChg chg="mod">
          <ac:chgData name="Saugestad, Marianne" userId="ae3a5340-0db6-4ebe-9aef-f2280f9aa41a" providerId="ADAL" clId="{B05A1EDE-5159-489A-836F-8522793CD8F1}" dt="2024-01-05T14:22:33.637" v="0" actId="1076"/>
          <ac:picMkLst>
            <pc:docMk/>
            <pc:sldMk cId="3772374329" sldId="595"/>
            <ac:picMk id="6" creationId="{00000000-0000-0000-0000-000000000000}"/>
          </ac:picMkLst>
        </pc:picChg>
      </pc:sldChg>
    </pc:docChg>
  </pc:docChgLst>
  <pc:docChgLst>
    <pc:chgData name="Saugestad, Marianne" userId="ae3a5340-0db6-4ebe-9aef-f2280f9aa41a" providerId="ADAL" clId="{6417D876-C312-4DE3-B21D-26F6962360B3}"/>
    <pc:docChg chg="delSld delMainMaster">
      <pc:chgData name="Saugestad, Marianne" userId="ae3a5340-0db6-4ebe-9aef-f2280f9aa41a" providerId="ADAL" clId="{6417D876-C312-4DE3-B21D-26F6962360B3}" dt="2024-01-05T10:48:39.672" v="0" actId="47"/>
      <pc:docMkLst>
        <pc:docMk/>
      </pc:docMkLst>
      <pc:sldChg chg="del">
        <pc:chgData name="Saugestad, Marianne" userId="ae3a5340-0db6-4ebe-9aef-f2280f9aa41a" providerId="ADAL" clId="{6417D876-C312-4DE3-B21D-26F6962360B3}" dt="2024-01-05T10:48:39.672" v="0" actId="47"/>
        <pc:sldMkLst>
          <pc:docMk/>
          <pc:sldMk cId="2917693479" sldId="611"/>
        </pc:sldMkLst>
      </pc:sldChg>
      <pc:sldMasterChg chg="del delSldLayout">
        <pc:chgData name="Saugestad, Marianne" userId="ae3a5340-0db6-4ebe-9aef-f2280f9aa41a" providerId="ADAL" clId="{6417D876-C312-4DE3-B21D-26F6962360B3}" dt="2024-01-05T10:48:39.672" v="0" actId="47"/>
        <pc:sldMasterMkLst>
          <pc:docMk/>
          <pc:sldMasterMk cId="2151727413" sldId="2147488972"/>
        </pc:sldMasterMkLst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4061024731" sldId="2147488973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301284141" sldId="2147488974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307380308" sldId="2147488975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83800947" sldId="2147488976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266030217" sldId="2147488977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1532628665" sldId="2147488978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637833914" sldId="2147488979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2784106738" sldId="2147488980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1305547563" sldId="2147488981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082155729" sldId="2147488982"/>
          </pc:sldLayoutMkLst>
        </pc:sldLayoutChg>
        <pc:sldLayoutChg chg="del">
          <pc:chgData name="Saugestad, Marianne" userId="ae3a5340-0db6-4ebe-9aef-f2280f9aa41a" providerId="ADAL" clId="{6417D876-C312-4DE3-B21D-26F6962360B3}" dt="2024-01-05T10:48:39.672" v="0" actId="47"/>
          <pc:sldLayoutMkLst>
            <pc:docMk/>
            <pc:sldMasterMk cId="2151727413" sldId="2147488972"/>
            <pc:sldLayoutMk cId="3436204495" sldId="21474889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9F942-3956-430E-AF2A-CED2F51F9812}" type="datetime1">
              <a:rPr lang="nn-NO" altLang="nb-NO"/>
              <a:pPr/>
              <a:t>02.07.2025</a:t>
            </a:fld>
            <a:endParaRPr lang="nn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0" charset="0"/>
                <a:ea typeface="ヒラギノ角ゴ ProN W3" pitchFamily="-110" charset="-128"/>
                <a:cs typeface="ヒラギノ角ゴ ProN W3" pitchFamily="-110" charset="-128"/>
                <a:sym typeface="Gill Sans" pitchFamily="-110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CCAEF5-7B87-45A2-A91E-FB34CA5C6B49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8515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-111" charset="0"/>
                <a:ea typeface="ヒラギノ角ゴ ProN W3" pitchFamily="-111" charset="-128"/>
                <a:cs typeface="ヒラギノ角ゴ ProN W3" pitchFamily="-111" charset="-128"/>
                <a:sym typeface="Gill Sans" pitchFamily="-111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9F8522-7675-4097-AB68-BB8A7E66681C}" type="datetime1">
              <a:rPr lang="nn-NO" altLang="nb-NO"/>
              <a:pPr/>
              <a:t>02.07.2025</a:t>
            </a:fld>
            <a:endParaRPr lang="nn-NO" alt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n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-111" charset="0"/>
                <a:ea typeface="ヒラギノ角ゴ ProN W3" pitchFamily="-111" charset="-128"/>
                <a:cs typeface="ヒラギノ角ゴ ProN W3" pitchFamily="-111" charset="-128"/>
                <a:sym typeface="Gill Sans" pitchFamily="-111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36741B-687D-4792-884E-04A7804F8A48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2350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5418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376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69425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6407" algn="l" defTabSz="45541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4972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3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0" algn="l" defTabSz="45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5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0D810-DF3F-437B-ADB4-2FBB02A22EE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30EA7-655E-4864-94BC-5959F08A9B0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6741B-687D-4792-884E-04A7804F8A48}" type="slidenum">
              <a:rPr kumimoji="0" lang="nn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n-NO" alt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1" charset="0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7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6741B-687D-4792-884E-04A7804F8A48}" type="slidenum">
              <a:rPr kumimoji="0" lang="nn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n-NO" alt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itchFamily="1" charset="0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8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b_hauke_bakgru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4613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lt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67" y="517525"/>
            <a:ext cx="2861622" cy="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bhauk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9" y="288926"/>
            <a:ext cx="288067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5963" y="2367193"/>
            <a:ext cx="11514217" cy="1633361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1923" y="4318005"/>
            <a:ext cx="9482297" cy="19473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576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CC4E3C42-12B0-4EC4-AFBD-CC4C4DBA961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458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950" y="850198"/>
            <a:ext cx="3047881" cy="5956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13" y="850198"/>
            <a:ext cx="8917875" cy="5956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778C716E-8333-4E8B-B8BE-DD80ECE9A45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3525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850194"/>
            <a:ext cx="12191524" cy="127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77307" y="2370721"/>
            <a:ext cx="12191524" cy="443618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638E72CD-9BA2-4339-B6D7-002288F1675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7392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2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5"/>
            <a:ext cx="6665691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7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3" y="950926"/>
            <a:ext cx="5521771" cy="492701"/>
          </a:xfrm>
        </p:spPr>
        <p:txBody>
          <a:bodyPr anchor="t" anchorCtr="0">
            <a:normAutofit/>
          </a:bodyPr>
          <a:lstStyle>
            <a:lvl1pPr>
              <a:defRPr sz="2333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3" y="1477351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2333" b="1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626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417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1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113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368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2" y="1657804"/>
            <a:ext cx="11669389" cy="4857499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513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3" y="2913878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667"/>
          </a:p>
        </p:txBody>
      </p:sp>
    </p:spTree>
    <p:extLst>
      <p:ext uri="{BB962C8B-B14F-4D97-AF65-F5344CB8AC3E}">
        <p14:creationId xmlns:p14="http://schemas.microsoft.com/office/powerpoint/2010/main" val="322815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67B8-3A0A-41EF-ADAD-50BCA2693984}" type="datetime1">
              <a:rPr lang="nn-NO" altLang="nb-NO" smtClean="0"/>
              <a:pPr/>
              <a:t>02.07.2025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2BA8-0DE0-4E25-852B-48E23FB116DE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74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5DD64513-D0C6-4B3C-B6B8-E6C75E7AED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21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2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5"/>
            <a:ext cx="6665691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67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3" y="950926"/>
            <a:ext cx="5521771" cy="492701"/>
          </a:xfrm>
        </p:spPr>
        <p:txBody>
          <a:bodyPr anchor="t" anchorCtr="0">
            <a:normAutofit/>
          </a:bodyPr>
          <a:lstStyle>
            <a:lvl1pPr>
              <a:defRPr sz="2333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3" y="1477351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2333" b="1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49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3437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3"/>
            <a:ext cx="3180340" cy="41231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1" y="5897754"/>
            <a:ext cx="3180340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67" b="0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90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4356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2" y="1657804"/>
            <a:ext cx="11669389" cy="4857499"/>
          </a:xfrm>
          <a:noFill/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47799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3" y="2913878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667"/>
          </a:p>
        </p:txBody>
      </p:sp>
    </p:spTree>
    <p:extLst>
      <p:ext uri="{BB962C8B-B14F-4D97-AF65-F5344CB8AC3E}">
        <p14:creationId xmlns:p14="http://schemas.microsoft.com/office/powerpoint/2010/main" val="1326933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15963" y="2367152"/>
            <a:ext cx="11514217" cy="163336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31923" y="4318005"/>
            <a:ext cx="9482297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96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0053" y="4896567"/>
            <a:ext cx="11514217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70053" y="3229684"/>
            <a:ext cx="11514217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82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7310" y="1778007"/>
            <a:ext cx="5982877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85960" y="1778007"/>
            <a:ext cx="5982877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3" y="4896610"/>
            <a:ext cx="11514217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53" y="3229684"/>
            <a:ext cx="11514217" cy="1666874"/>
          </a:xfrm>
        </p:spPr>
        <p:txBody>
          <a:bodyPr anchor="b"/>
          <a:lstStyle>
            <a:lvl1pPr marL="0" indent="0">
              <a:buNone/>
              <a:defRPr sz="2200"/>
            </a:lvl1pPr>
            <a:lvl2pPr marL="507762" indent="0">
              <a:buNone/>
              <a:defRPr sz="2000"/>
            </a:lvl2pPr>
            <a:lvl3pPr marL="1015525" indent="0">
              <a:buNone/>
              <a:defRPr sz="1800"/>
            </a:lvl3pPr>
            <a:lvl4pPr marL="1523287" indent="0">
              <a:buNone/>
              <a:defRPr sz="1600"/>
            </a:lvl4pPr>
            <a:lvl5pPr marL="2031050" indent="0">
              <a:buNone/>
              <a:defRPr sz="1600"/>
            </a:lvl5pPr>
            <a:lvl6pPr marL="2538812" indent="0">
              <a:buNone/>
              <a:defRPr sz="1600"/>
            </a:lvl6pPr>
            <a:lvl7pPr marL="3046574" indent="0">
              <a:buNone/>
              <a:defRPr sz="1600"/>
            </a:lvl7pPr>
            <a:lvl8pPr marL="3554312" indent="0">
              <a:buNone/>
              <a:defRPr sz="1600"/>
            </a:lvl8pPr>
            <a:lvl9pPr marL="406209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E76B0757-27AB-4640-8D78-878B9A922F6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271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7310" y="1705681"/>
            <a:ext cx="5985230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57" indent="0">
              <a:buNone/>
              <a:defRPr sz="2200" b="1"/>
            </a:lvl2pPr>
            <a:lvl3pPr marL="1015915" indent="0">
              <a:buNone/>
              <a:defRPr sz="2000" b="1"/>
            </a:lvl3pPr>
            <a:lvl4pPr marL="1523872" indent="0">
              <a:buNone/>
              <a:defRPr sz="1800" b="1"/>
            </a:lvl4pPr>
            <a:lvl5pPr marL="2031830" indent="0">
              <a:buNone/>
              <a:defRPr sz="1800" b="1"/>
            </a:lvl5pPr>
            <a:lvl6pPr marL="2539787" indent="0">
              <a:buNone/>
              <a:defRPr sz="1800" b="1"/>
            </a:lvl6pPr>
            <a:lvl7pPr marL="3047744" indent="0">
              <a:buNone/>
              <a:defRPr sz="1800" b="1"/>
            </a:lvl7pPr>
            <a:lvl8pPr marL="3555698" indent="0">
              <a:buNone/>
              <a:defRPr sz="1800" b="1"/>
            </a:lvl8pPr>
            <a:lvl9pPr marL="4063654" indent="0">
              <a:buNone/>
              <a:defRPr sz="18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7310" y="2416528"/>
            <a:ext cx="5985230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881264" y="1705681"/>
            <a:ext cx="598758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57" indent="0">
              <a:buNone/>
              <a:defRPr sz="2200" b="1"/>
            </a:lvl2pPr>
            <a:lvl3pPr marL="1015915" indent="0">
              <a:buNone/>
              <a:defRPr sz="2000" b="1"/>
            </a:lvl3pPr>
            <a:lvl4pPr marL="1523872" indent="0">
              <a:buNone/>
              <a:defRPr sz="1800" b="1"/>
            </a:lvl4pPr>
            <a:lvl5pPr marL="2031830" indent="0">
              <a:buNone/>
              <a:defRPr sz="1800" b="1"/>
            </a:lvl5pPr>
            <a:lvl6pPr marL="2539787" indent="0">
              <a:buNone/>
              <a:defRPr sz="1800" b="1"/>
            </a:lvl6pPr>
            <a:lvl7pPr marL="3047744" indent="0">
              <a:buNone/>
              <a:defRPr sz="1800" b="1"/>
            </a:lvl7pPr>
            <a:lvl8pPr marL="3555698" indent="0">
              <a:buNone/>
              <a:defRPr sz="1800" b="1"/>
            </a:lvl8pPr>
            <a:lvl9pPr marL="4063654" indent="0">
              <a:buNone/>
              <a:defRPr sz="18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881264" y="2416528"/>
            <a:ext cx="598758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30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10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315" y="303397"/>
            <a:ext cx="4456586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96174" y="303402"/>
            <a:ext cx="7572668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77315" y="1594558"/>
            <a:ext cx="4456586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57" indent="0">
              <a:buNone/>
              <a:defRPr sz="1300"/>
            </a:lvl2pPr>
            <a:lvl3pPr marL="1015915" indent="0">
              <a:buNone/>
              <a:defRPr sz="1100"/>
            </a:lvl3pPr>
            <a:lvl4pPr marL="1523872" indent="0">
              <a:buNone/>
              <a:defRPr sz="1000"/>
            </a:lvl4pPr>
            <a:lvl5pPr marL="2031830" indent="0">
              <a:buNone/>
              <a:defRPr sz="1000"/>
            </a:lvl5pPr>
            <a:lvl6pPr marL="2539787" indent="0">
              <a:buNone/>
              <a:defRPr sz="1000"/>
            </a:lvl6pPr>
            <a:lvl7pPr marL="3047744" indent="0">
              <a:buNone/>
              <a:defRPr sz="1000"/>
            </a:lvl7pPr>
            <a:lvl8pPr marL="3555698" indent="0">
              <a:buNone/>
              <a:defRPr sz="1000"/>
            </a:lvl8pPr>
            <a:lvl9pPr marL="4063654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91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55139" y="5334006"/>
            <a:ext cx="8127683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655139" y="680861"/>
            <a:ext cx="8127683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57" indent="0">
              <a:buNone/>
              <a:defRPr sz="3100"/>
            </a:lvl2pPr>
            <a:lvl3pPr marL="1015915" indent="0">
              <a:buNone/>
              <a:defRPr sz="2700"/>
            </a:lvl3pPr>
            <a:lvl4pPr marL="1523872" indent="0">
              <a:buNone/>
              <a:defRPr sz="2200"/>
            </a:lvl4pPr>
            <a:lvl5pPr marL="2031830" indent="0">
              <a:buNone/>
              <a:defRPr sz="2200"/>
            </a:lvl5pPr>
            <a:lvl6pPr marL="2539787" indent="0">
              <a:buNone/>
              <a:defRPr sz="2200"/>
            </a:lvl6pPr>
            <a:lvl7pPr marL="3047744" indent="0">
              <a:buNone/>
              <a:defRPr sz="2200"/>
            </a:lvl7pPr>
            <a:lvl8pPr marL="3555698" indent="0">
              <a:buNone/>
              <a:defRPr sz="2200"/>
            </a:lvl8pPr>
            <a:lvl9pPr marL="4063654" indent="0">
              <a:buNone/>
              <a:defRPr sz="22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655139" y="5963715"/>
            <a:ext cx="8127683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57" indent="0">
              <a:buNone/>
              <a:defRPr sz="1300"/>
            </a:lvl2pPr>
            <a:lvl3pPr marL="1015915" indent="0">
              <a:buNone/>
              <a:defRPr sz="1100"/>
            </a:lvl3pPr>
            <a:lvl4pPr marL="1523872" indent="0">
              <a:buNone/>
              <a:defRPr sz="1000"/>
            </a:lvl4pPr>
            <a:lvl5pPr marL="2031830" indent="0">
              <a:buNone/>
              <a:defRPr sz="1000"/>
            </a:lvl5pPr>
            <a:lvl6pPr marL="2539787" indent="0">
              <a:buNone/>
              <a:defRPr sz="1000"/>
            </a:lvl6pPr>
            <a:lvl7pPr marL="3047744" indent="0">
              <a:buNone/>
              <a:defRPr sz="1000"/>
            </a:lvl7pPr>
            <a:lvl8pPr marL="3555698" indent="0">
              <a:buNone/>
              <a:defRPr sz="1000"/>
            </a:lvl8pPr>
            <a:lvl9pPr marL="4063654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5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8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820950" y="305156"/>
            <a:ext cx="3047881" cy="650169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77313" y="305156"/>
            <a:ext cx="8917875" cy="650169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02.07.2025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6FDD05-D115-2A43-A326-A5AD0A42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039" b="3123"/>
          <a:stretch/>
        </p:blipFill>
        <p:spPr>
          <a:xfrm>
            <a:off x="0" y="1"/>
            <a:ext cx="13546138" cy="685288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10CB8D8-EB37-474D-B1EA-2F6FA3301382}"/>
              </a:ext>
            </a:extLst>
          </p:cNvPr>
          <p:cNvSpPr/>
          <p:nvPr userDrawn="1"/>
        </p:nvSpPr>
        <p:spPr>
          <a:xfrm>
            <a:off x="0" y="656684"/>
            <a:ext cx="6665690" cy="163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556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967EFC-2386-C848-94FD-3267A90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2" y="950925"/>
            <a:ext cx="5521771" cy="492701"/>
          </a:xfrm>
        </p:spPr>
        <p:txBody>
          <a:bodyPr anchor="t" anchorCtr="0">
            <a:normAutofit/>
          </a:bodyPr>
          <a:lstStyle>
            <a:lvl1pPr>
              <a:defRPr sz="3111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60EFD1-F55C-054C-B77B-279F33B1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22" y="1477350"/>
            <a:ext cx="5521771" cy="492701"/>
          </a:xfrm>
        </p:spPr>
        <p:txBody>
          <a:bodyPr>
            <a:normAutofit/>
          </a:bodyPr>
          <a:lstStyle>
            <a:lvl1pPr marL="0" indent="0">
              <a:buNone/>
              <a:defRPr sz="3111" b="1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370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FB120-643A-A24D-BFE1-F3302CC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A6BE2-05BD-6D46-A793-A98BB3D0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97" y="1660293"/>
            <a:ext cx="11683544" cy="491951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0181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0036BD24-B0F0-1841-874B-509EC450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39" y="764773"/>
            <a:ext cx="11683544" cy="517323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13A1464-3617-1D47-8839-E04422637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1125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9C9CB362-F1F7-E241-8EB4-F17890CD5F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440501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6734BD89-B98D-DE41-90BE-464536171F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04085" y="1663112"/>
            <a:ext cx="3180339" cy="4123131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4C299F3-EBF7-5845-8899-1CB3ADD2544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33062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F32FF0DB-02E2-8B4A-BD32-6FCA575CD1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96022" y="5897754"/>
            <a:ext cx="3180339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4E583165-97B3-D547-8704-69E1D08987E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432439" y="5897754"/>
            <a:ext cx="3180338" cy="84253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56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387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10" y="2370721"/>
            <a:ext cx="5982877" cy="443618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5960" y="2370721"/>
            <a:ext cx="5982877" cy="443618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4CF2C80C-8E08-4ECE-9E16-72E275D63E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5532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052E82-EB99-FD45-8415-C772F450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C4C49-85AA-2844-9BCA-18E3AE6E3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297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090CC-3BD7-2E45-AADA-F68E1F86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732" y="1662273"/>
            <a:ext cx="5757109" cy="483482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1939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abell 7">
            <a:extLst>
              <a:ext uri="{FF2B5EF4-FFF2-40B4-BE49-F238E27FC236}">
                <a16:creationId xmlns:a16="http://schemas.microsoft.com/office/drawing/2014/main" id="{E1C0DE98-4471-BC49-B5E8-6FF02864CA8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5451" y="1657803"/>
            <a:ext cx="11669389" cy="4857499"/>
          </a:xfrm>
          <a:noFill/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lang="nb-NO"/>
              <a:t>Klikk ikonet for å legge til en tabell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3E96D4-9638-A448-A016-BC0FA32B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1517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73F96EF-165D-5E40-93F5-643C7A274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4502" y="2913877"/>
            <a:ext cx="5897134" cy="142270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DB11937-7473-CD41-AE0D-E6975DC4C999}"/>
              </a:ext>
            </a:extLst>
          </p:cNvPr>
          <p:cNvSpPr/>
          <p:nvPr userDrawn="1"/>
        </p:nvSpPr>
        <p:spPr>
          <a:xfrm>
            <a:off x="11113181" y="7013965"/>
            <a:ext cx="1532852" cy="36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56"/>
          </a:p>
        </p:txBody>
      </p:sp>
    </p:spTree>
    <p:extLst>
      <p:ext uri="{BB962C8B-B14F-4D97-AF65-F5344CB8AC3E}">
        <p14:creationId xmlns:p14="http://schemas.microsoft.com/office/powerpoint/2010/main" val="37722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05681"/>
            <a:ext cx="5985230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62" indent="0">
              <a:buNone/>
              <a:defRPr sz="2200" b="1"/>
            </a:lvl2pPr>
            <a:lvl3pPr marL="1015525" indent="0">
              <a:buNone/>
              <a:defRPr sz="2000" b="1"/>
            </a:lvl3pPr>
            <a:lvl4pPr marL="1523287" indent="0">
              <a:buNone/>
              <a:defRPr sz="1800" b="1"/>
            </a:lvl4pPr>
            <a:lvl5pPr marL="2031050" indent="0">
              <a:buNone/>
              <a:defRPr sz="1800" b="1"/>
            </a:lvl5pPr>
            <a:lvl6pPr marL="2538812" indent="0">
              <a:buNone/>
              <a:defRPr sz="1800" b="1"/>
            </a:lvl6pPr>
            <a:lvl7pPr marL="3046574" indent="0">
              <a:buNone/>
              <a:defRPr sz="1800" b="1"/>
            </a:lvl7pPr>
            <a:lvl8pPr marL="3554312" indent="0">
              <a:buNone/>
              <a:defRPr sz="1800" b="1"/>
            </a:lvl8pPr>
            <a:lvl9pPr marL="406209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07" y="2416528"/>
            <a:ext cx="5985230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319" y="1705681"/>
            <a:ext cx="598758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62" indent="0">
              <a:buNone/>
              <a:defRPr sz="2200" b="1"/>
            </a:lvl2pPr>
            <a:lvl3pPr marL="1015525" indent="0">
              <a:buNone/>
              <a:defRPr sz="2000" b="1"/>
            </a:lvl3pPr>
            <a:lvl4pPr marL="1523287" indent="0">
              <a:buNone/>
              <a:defRPr sz="1800" b="1"/>
            </a:lvl4pPr>
            <a:lvl5pPr marL="2031050" indent="0">
              <a:buNone/>
              <a:defRPr sz="1800" b="1"/>
            </a:lvl5pPr>
            <a:lvl6pPr marL="2538812" indent="0">
              <a:buNone/>
              <a:defRPr sz="1800" b="1"/>
            </a:lvl6pPr>
            <a:lvl7pPr marL="3046574" indent="0">
              <a:buNone/>
              <a:defRPr sz="1800" b="1"/>
            </a:lvl7pPr>
            <a:lvl8pPr marL="3554312" indent="0">
              <a:buNone/>
              <a:defRPr sz="1800" b="1"/>
            </a:lvl8pPr>
            <a:lvl9pPr marL="406209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1319" y="2416528"/>
            <a:ext cx="598758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E9E6DF53-1E2F-49B8-B2DD-C3FC2CBF6A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747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F98E3467-73F4-495A-A236-E70C4AC21CC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96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A4E7D024-CF1C-4EC6-875E-EB5CEBF460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080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15" y="303397"/>
            <a:ext cx="4456586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164" y="303443"/>
            <a:ext cx="7572667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15" y="1594556"/>
            <a:ext cx="4456586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762" indent="0">
              <a:buNone/>
              <a:defRPr sz="1300"/>
            </a:lvl2pPr>
            <a:lvl3pPr marL="1015525" indent="0">
              <a:buNone/>
              <a:defRPr sz="1100"/>
            </a:lvl3pPr>
            <a:lvl4pPr marL="1523287" indent="0">
              <a:buNone/>
              <a:defRPr sz="1000"/>
            </a:lvl4pPr>
            <a:lvl5pPr marL="2031050" indent="0">
              <a:buNone/>
              <a:defRPr sz="1000"/>
            </a:lvl5pPr>
            <a:lvl6pPr marL="2538812" indent="0">
              <a:buNone/>
              <a:defRPr sz="1000"/>
            </a:lvl6pPr>
            <a:lvl7pPr marL="3046574" indent="0">
              <a:buNone/>
              <a:defRPr sz="1000"/>
            </a:lvl7pPr>
            <a:lvl8pPr marL="3554312" indent="0">
              <a:buNone/>
              <a:defRPr sz="1000"/>
            </a:lvl8pPr>
            <a:lvl9pPr marL="406209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3EAFA43A-C096-457C-A8F1-8043703D8DD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56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139" y="5334006"/>
            <a:ext cx="8127683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5139" y="680861"/>
            <a:ext cx="8127683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762" indent="0">
              <a:buNone/>
              <a:defRPr sz="3100"/>
            </a:lvl2pPr>
            <a:lvl3pPr marL="1015525" indent="0">
              <a:buNone/>
              <a:defRPr sz="2700"/>
            </a:lvl3pPr>
            <a:lvl4pPr marL="1523287" indent="0">
              <a:buNone/>
              <a:defRPr sz="2200"/>
            </a:lvl4pPr>
            <a:lvl5pPr marL="2031050" indent="0">
              <a:buNone/>
              <a:defRPr sz="2200"/>
            </a:lvl5pPr>
            <a:lvl6pPr marL="2538812" indent="0">
              <a:buNone/>
              <a:defRPr sz="2200"/>
            </a:lvl6pPr>
            <a:lvl7pPr marL="3046574" indent="0">
              <a:buNone/>
              <a:defRPr sz="2200"/>
            </a:lvl7pPr>
            <a:lvl8pPr marL="3554312" indent="0">
              <a:buNone/>
              <a:defRPr sz="2200"/>
            </a:lvl8pPr>
            <a:lvl9pPr marL="406209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5139" y="5963715"/>
            <a:ext cx="8127683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762" indent="0">
              <a:buNone/>
              <a:defRPr sz="1300"/>
            </a:lvl2pPr>
            <a:lvl3pPr marL="1015525" indent="0">
              <a:buNone/>
              <a:defRPr sz="1100"/>
            </a:lvl3pPr>
            <a:lvl4pPr marL="1523287" indent="0">
              <a:buNone/>
              <a:defRPr sz="1000"/>
            </a:lvl4pPr>
            <a:lvl5pPr marL="2031050" indent="0">
              <a:buNone/>
              <a:defRPr sz="1000"/>
            </a:lvl5pPr>
            <a:lvl6pPr marL="2538812" indent="0">
              <a:buNone/>
              <a:defRPr sz="1000"/>
            </a:lvl6pPr>
            <a:lvl7pPr marL="3046574" indent="0">
              <a:buNone/>
              <a:defRPr sz="1000"/>
            </a:lvl7pPr>
            <a:lvl8pPr marL="3554312" indent="0">
              <a:buNone/>
              <a:defRPr sz="1000"/>
            </a:lvl8pPr>
            <a:lvl9pPr marL="406209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" charset="0"/>
                <a:ea typeface="ヒラギノ角ゴ ProN W3" pitchFamily="1" charset="-128"/>
              </a:defRPr>
            </a:lvl1pPr>
          </a:lstStyle>
          <a:p>
            <a:fld id="{051CF99B-C206-451F-9ED3-5E2DD41195C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598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307" y="850900"/>
            <a:ext cx="12191524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07" y="2370138"/>
            <a:ext cx="121915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308" y="6939017"/>
            <a:ext cx="3160061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28971" y="6939017"/>
            <a:ext cx="4288201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08841" y="6939017"/>
            <a:ext cx="3160059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fld id="{2C952FE8-91CC-4944-A16F-F5CAB06F9B3E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83975" name="Picture 7" descr="alt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67" y="517525"/>
            <a:ext cx="2861622" cy="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hbhauk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9" y="288926"/>
            <a:ext cx="288067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53" r:id="rId1"/>
    <p:sldLayoutId id="2147488754" r:id="rId2"/>
    <p:sldLayoutId id="2147488755" r:id="rId3"/>
    <p:sldLayoutId id="2147488756" r:id="rId4"/>
    <p:sldLayoutId id="2147488757" r:id="rId5"/>
    <p:sldLayoutId id="2147488758" r:id="rId6"/>
    <p:sldLayoutId id="2147488759" r:id="rId7"/>
    <p:sldLayoutId id="2147488760" r:id="rId8"/>
    <p:sldLayoutId id="2147488761" r:id="rId9"/>
    <p:sldLayoutId id="2147488762" r:id="rId10"/>
    <p:sldLayoutId id="2147488763" r:id="rId11"/>
    <p:sldLayoutId id="2147488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507762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15525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23287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3105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9238" indent="-3792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23526" indent="-315761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3100">
          <a:solidFill>
            <a:schemeClr val="tx1"/>
          </a:solidFill>
          <a:latin typeface="+mn-lt"/>
          <a:ea typeface="MS PGothic" pitchFamily="34" charset="-128"/>
        </a:defRPr>
      </a:lvl2pPr>
      <a:lvl3pPr marL="1267832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•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775587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83350" indent="-252297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792681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6pPr>
      <a:lvl7pPr marL="3300439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7pPr>
      <a:lvl8pPr marL="3808194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8pPr>
      <a:lvl9pPr marL="4315944" indent="-253881" algn="l" rtl="0" fontAlgn="base">
        <a:spcBef>
          <a:spcPct val="20000"/>
        </a:spcBef>
        <a:spcAft>
          <a:spcPct val="0"/>
        </a:spcAft>
        <a:buClr>
          <a:srgbClr val="006699"/>
        </a:buClr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6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525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87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50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81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574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312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094" algn="l" defTabSz="1015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1" y="1659708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8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21" r:id="rId1"/>
    <p:sldLayoutId id="2147488922" r:id="rId2"/>
    <p:sldLayoutId id="2147488923" r:id="rId3"/>
    <p:sldLayoutId id="2147488924" r:id="rId4"/>
    <p:sldLayoutId id="2147488925" r:id="rId5"/>
    <p:sldLayoutId id="2147488926" r:id="rId6"/>
    <p:sldLayoutId id="2147488927" r:id="rId7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333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1" y="1659708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29" r:id="rId1"/>
    <p:sldLayoutId id="2147488930" r:id="rId2"/>
    <p:sldLayoutId id="2147488931" r:id="rId3"/>
    <p:sldLayoutId id="2147488932" r:id="rId4"/>
    <p:sldLayoutId id="2147488933" r:id="rId5"/>
    <p:sldLayoutId id="2147488934" r:id="rId6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2333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1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  <a:prstGeom prst="rect">
            <a:avLst/>
          </a:prstGeom>
        </p:spPr>
        <p:txBody>
          <a:bodyPr vert="horz" lIns="101595" tIns="50795" rIns="101595" bIns="50795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7307" y="1778007"/>
            <a:ext cx="12191524" cy="5028848"/>
          </a:xfrm>
          <a:prstGeom prst="rect">
            <a:avLst/>
          </a:prstGeom>
        </p:spPr>
        <p:txBody>
          <a:bodyPr vert="horz" lIns="101595" tIns="50795" rIns="101595" bIns="50795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7310" y="7062614"/>
            <a:ext cx="3160766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fld id="{9DCC4AA0-7C13-494F-97CA-3A8119EBCD4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15915" fontAlgn="auto">
                <a:spcBef>
                  <a:spcPts val="0"/>
                </a:spcBef>
                <a:spcAft>
                  <a:spcPts val="0"/>
                </a:spcAft>
              </a:pPr>
              <a:t>02.07.2025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28273" y="7062614"/>
            <a:ext cx="4289610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708067" y="7062614"/>
            <a:ext cx="3160766" cy="405694"/>
          </a:xfrm>
          <a:prstGeom prst="rect">
            <a:avLst/>
          </a:prstGeom>
        </p:spPr>
        <p:txBody>
          <a:bodyPr vert="horz" lIns="101595" tIns="50795" rIns="101595" bIns="507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915" fontAlgn="auto">
              <a:spcBef>
                <a:spcPts val="0"/>
              </a:spcBef>
              <a:spcAft>
                <a:spcPts val="0"/>
              </a:spcAft>
            </a:pPr>
            <a:fld id="{6246120A-6D38-4DFF-B7DC-543F10D50BBE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1591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05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4" r:id="rId1"/>
    <p:sldLayoutId id="2147488955" r:id="rId2"/>
    <p:sldLayoutId id="2147488956" r:id="rId3"/>
    <p:sldLayoutId id="2147488957" r:id="rId4"/>
    <p:sldLayoutId id="2147488958" r:id="rId5"/>
    <p:sldLayoutId id="2147488959" r:id="rId6"/>
    <p:sldLayoutId id="2147488960" r:id="rId7"/>
    <p:sldLayoutId id="2147488961" r:id="rId8"/>
    <p:sldLayoutId id="2147488962" r:id="rId9"/>
    <p:sldLayoutId id="2147488963" r:id="rId10"/>
    <p:sldLayoutId id="2147488964" r:id="rId11"/>
  </p:sldLayoutIdLst>
  <p:txStyles>
    <p:titleStyle>
      <a:lvl1pPr algn="ctr" defTabSz="101591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8" indent="-38096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29" indent="-317472" algn="l" defTabSz="1015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93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849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06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764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721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676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632" indent="-253978" algn="l" defTabSz="1015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57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15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72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30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87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744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98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654" algn="l" defTabSz="1015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CE5C17-3755-6B46-9FA2-145D78EE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89" y="764773"/>
            <a:ext cx="11795052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B898D9-7563-C849-8971-A3B9F24C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360" y="1659707"/>
            <a:ext cx="11683544" cy="492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47218-C525-0246-8EFF-CD40F5327B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31327" y="7029427"/>
            <a:ext cx="1531735" cy="36953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520D59D-5A8A-8A4E-A5BE-BCBEC04A4E84}"/>
              </a:ext>
            </a:extLst>
          </p:cNvPr>
          <p:cNvCxnSpPr>
            <a:cxnSpLocks/>
          </p:cNvCxnSpPr>
          <p:nvPr userDrawn="1"/>
        </p:nvCxnSpPr>
        <p:spPr>
          <a:xfrm>
            <a:off x="931297" y="6882293"/>
            <a:ext cx="11683544" cy="0"/>
          </a:xfrm>
          <a:prstGeom prst="line">
            <a:avLst/>
          </a:prstGeom>
          <a:ln w="38100">
            <a:solidFill>
              <a:srgbClr val="3B7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6" r:id="rId1"/>
    <p:sldLayoutId id="2147488967" r:id="rId2"/>
    <p:sldLayoutId id="2147488968" r:id="rId3"/>
    <p:sldLayoutId id="2147488969" r:id="rId4"/>
    <p:sldLayoutId id="2147488970" r:id="rId5"/>
    <p:sldLayoutId id="2147488971" r:id="rId6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3111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ri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crin.n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>
            <a:spLocks noGrp="1" noChangeArrowheads="1"/>
          </p:cNvSpPr>
          <p:nvPr>
            <p:ph idx="1"/>
          </p:nvPr>
        </p:nvSpPr>
        <p:spPr bwMode="auto">
          <a:xfrm>
            <a:off x="7025124" y="1760090"/>
            <a:ext cx="6237276" cy="499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1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2011: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from Norwegian Ministry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Health and Care 	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Sevices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– Norwegian node in ECRIN: </a:t>
            </a:r>
            <a:r>
              <a:rPr lang="nb-NO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www.ecrin.org</a:t>
            </a:r>
            <a:endParaRPr lang="nb-NO" sz="18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2012: establishment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NorCRIN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secretariat</a:t>
            </a: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2014: Initial establishment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consortium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nb-NO" altLang="nb-NO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 6 partners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2015-2020: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1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MNOK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Research Council of Norway 	(RCN) to NorCRIN1-project</a:t>
            </a:r>
          </a:p>
          <a:p>
            <a:pPr>
              <a:spcBef>
                <a:spcPct val="0"/>
              </a:spcBef>
              <a:buNone/>
            </a:pPr>
            <a:endParaRPr lang="nb-NO" altLang="nb-NO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2020-2025: 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en-US" sz="18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MNOK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RCN to NorCRIN2-project</a:t>
            </a:r>
          </a:p>
          <a:p>
            <a:pPr>
              <a:spcBef>
                <a:spcPct val="0"/>
              </a:spcBef>
              <a:buNone/>
            </a:pPr>
            <a:endParaRPr lang="nb-NO" altLang="nb-NO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sz="1800" b="0" dirty="0">
                <a:latin typeface="Calibri" panose="020F0502020204030204" pitchFamily="34" charset="0"/>
                <a:cs typeface="Calibri" panose="020F0502020204030204" pitchFamily="34" charset="0"/>
              </a:rPr>
              <a:t>2025-2028: NorCRIN2 </a:t>
            </a:r>
            <a:r>
              <a:rPr lang="nb-NO" altLang="nb-NO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funded by partners' own contributions</a:t>
            </a:r>
            <a:r>
              <a:rPr lang="nb-NO" altLang="nb-NO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nb-NO" altLang="nb-NO" sz="15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500" b="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740585" y="209600"/>
            <a:ext cx="10120560" cy="3879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b-NO" sz="4000" b="0" spc="-111" dirty="0" err="1">
                <a:solidFill>
                  <a:srgbClr val="3B718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What</a:t>
            </a:r>
            <a:r>
              <a:rPr lang="nb-NO" sz="4000" b="0" spc="-111" dirty="0">
                <a:solidFill>
                  <a:srgbClr val="3B7181"/>
                </a:solidFill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 is NorCRIN? </a:t>
            </a:r>
          </a:p>
          <a:p>
            <a:pPr algn="ctr" fontAlgn="auto">
              <a:spcAft>
                <a:spcPts val="0"/>
              </a:spcAft>
            </a:pPr>
            <a:endParaRPr lang="nb-NO" altLang="nb-NO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 </a:t>
            </a:r>
            <a:r>
              <a:rPr lang="nb-NO" altLang="nb-NO" sz="20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</a:t>
            </a:r>
            <a:r>
              <a:rPr lang="nb-NO" altLang="nb-NO" sz="20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nb-NO" altLang="nb-NO" sz="20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Network  </a:t>
            </a:r>
          </a:p>
          <a:p>
            <a:pPr algn="ctr" fontAlgn="auto">
              <a:spcAft>
                <a:spcPts val="0"/>
              </a:spcAft>
            </a:pP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University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Hopitals</a:t>
            </a: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nb-NO" sz="1800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endParaRPr lang="nb-NO" sz="1800" dirty="0">
              <a:solidFill>
                <a:srgbClr val="3B71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413" y="2600168"/>
            <a:ext cx="2057311" cy="7406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478" y="1760090"/>
            <a:ext cx="4688537" cy="4921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7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47AAAE-AD10-05E8-4FCC-46CCFB7F95E3}"/>
              </a:ext>
            </a:extLst>
          </p:cNvPr>
          <p:cNvSpPr txBox="1">
            <a:spLocks/>
          </p:cNvSpPr>
          <p:nvPr/>
        </p:nvSpPr>
        <p:spPr>
          <a:xfrm>
            <a:off x="0" y="197887"/>
            <a:ext cx="13369159" cy="934138"/>
          </a:xfrm>
          <a:prstGeom prst="rect">
            <a:avLst/>
          </a:prstGeom>
        </p:spPr>
        <p:txBody>
          <a:bodyPr vert="horz" lIns="101584" tIns="50790" rIns="101584" bIns="50790" rtlCol="0" anchor="ctr">
            <a:noAutofit/>
          </a:bodyPr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3817" lvl="1" defTabSz="1015885">
              <a:lnSpc>
                <a:spcPct val="150000"/>
              </a:lnSpc>
              <a:defRPr/>
            </a:pPr>
            <a:r>
              <a:rPr lang="nb-NO" sz="4000" spc="-111" dirty="0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NorCRIN </a:t>
            </a:r>
            <a:r>
              <a:rPr lang="nb-NO" sz="4000" spc="-111" dirty="0" err="1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Secretariat</a:t>
            </a:r>
            <a:r>
              <a:rPr lang="nb-NO" sz="4000" spc="-111" dirty="0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 at Haukeland </a:t>
            </a:r>
            <a:r>
              <a:rPr lang="nb-NO" sz="4000" spc="-111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University Hospital</a:t>
            </a:r>
            <a:endParaRPr lang="nn-NO" sz="4000" spc="-111" dirty="0">
              <a:solidFill>
                <a:srgbClr val="3B7181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737A880-3818-9186-3640-83FAFB4A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2" y="1338146"/>
            <a:ext cx="10536753" cy="61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eforklaring formet som en sky 4"/>
          <p:cNvSpPr/>
          <p:nvPr/>
        </p:nvSpPr>
        <p:spPr>
          <a:xfrm>
            <a:off x="3079061" y="151569"/>
            <a:ext cx="7272808" cy="2304256"/>
          </a:xfrm>
          <a:prstGeom prst="cloudCallo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vrundet rektangel 6"/>
          <p:cNvSpPr/>
          <p:nvPr/>
        </p:nvSpPr>
        <p:spPr>
          <a:xfrm>
            <a:off x="1351465" y="5888388"/>
            <a:ext cx="10728000" cy="85426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Facilitating more research, enhanced quality, and reduced administrative burden</a:t>
            </a:r>
            <a:endParaRPr lang="nb-NO" sz="18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13748" y="915704"/>
            <a:ext cx="8846634" cy="387993"/>
          </a:xfrm>
        </p:spPr>
        <p:txBody>
          <a:bodyPr>
            <a:noAutofit/>
          </a:bodyPr>
          <a:lstStyle/>
          <a:p>
            <a:pPr algn="ctr"/>
            <a:r>
              <a:rPr lang="en-GB" sz="4000" spc="-1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NorCRIN?</a:t>
            </a:r>
            <a:br>
              <a:rPr lang="en-GB" sz="4000" spc="-11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94589" y="2455825"/>
            <a:ext cx="10672611" cy="3354575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80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nb-NO" sz="8000" dirty="0" err="1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nb-NO" sz="8000" dirty="0">
                <a:solidFill>
                  <a:srgbClr val="0066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nb-NO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synergies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clinical research in Norway</a:t>
            </a:r>
          </a:p>
          <a:p>
            <a:pPr lvl="0">
              <a:lnSpc>
                <a:spcPct val="17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to increased quantity and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research by harmonizing procedures and agreements</a:t>
            </a:r>
          </a:p>
          <a:p>
            <a:pPr lvl="0">
              <a:lnSpc>
                <a:spcPct val="17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tools 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best practices and standard operating procedures (SOPs)</a:t>
            </a:r>
          </a:p>
          <a:p>
            <a:pPr lvl="0">
              <a:lnSpc>
                <a:spcPct val="17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to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building 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clinical research environments</a:t>
            </a:r>
          </a:p>
          <a:p>
            <a:pPr lvl="0">
              <a:lnSpc>
                <a:spcPct val="170000"/>
              </a:lnSpc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Safeguard Norway’s position in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clinical research</a:t>
            </a:r>
            <a:endParaRPr lang="nb-NO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  <a:defRPr/>
            </a:pPr>
            <a:endParaRPr lang="nb-NO" altLang="nb-NO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167" b="1" dirty="0">
                <a:solidFill>
                  <a:schemeClr val="bg1"/>
                </a:solidFill>
              </a:rPr>
              <a:t>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334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vrundet rektangel 35"/>
          <p:cNvSpPr/>
          <p:nvPr/>
        </p:nvSpPr>
        <p:spPr>
          <a:xfrm>
            <a:off x="3876851" y="3859271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NorCRIN-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arbeidspakker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3635911" y="3934372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NorCRIN-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arbeidspakker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98404" y="120915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GB" sz="4000" b="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Organisational Chart</a:t>
            </a:r>
          </a:p>
        </p:txBody>
      </p:sp>
      <p:sp>
        <p:nvSpPr>
          <p:cNvPr id="3" name="Avrundet rektangel 2"/>
          <p:cNvSpPr/>
          <p:nvPr/>
        </p:nvSpPr>
        <p:spPr>
          <a:xfrm>
            <a:off x="5434263" y="1941922"/>
            <a:ext cx="2576420" cy="1079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386661"/>
                </a:solidFill>
                <a:latin typeface="Calibri" panose="020F0502020204030204"/>
              </a:rPr>
              <a:t>NorCRIN Board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890970" y="6015372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UNN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3542339" y="5993343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StOlav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5193708" y="5986400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SUS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6845077" y="5978373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Ahus</a:t>
            </a:r>
          </a:p>
        </p:txBody>
      </p:sp>
      <p:sp>
        <p:nvSpPr>
          <p:cNvPr id="9" name="Avrundet rektangel 8"/>
          <p:cNvSpPr/>
          <p:nvPr/>
        </p:nvSpPr>
        <p:spPr>
          <a:xfrm>
            <a:off x="8542930" y="5986400"/>
            <a:ext cx="1393677" cy="752966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OUS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10198120" y="5964684"/>
            <a:ext cx="1393677" cy="768985"/>
          </a:xfrm>
          <a:prstGeom prst="roundRect">
            <a:avLst/>
          </a:prstGeom>
          <a:solidFill>
            <a:srgbClr val="3B718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HUS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8221257" y="3995292"/>
            <a:ext cx="2079217" cy="1009294"/>
          </a:xfrm>
          <a:prstGeom prst="roundRect">
            <a:avLst/>
          </a:prstGeom>
          <a:solidFill>
            <a:srgbClr val="5CA7A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NorCRIN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secretariat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1728000" y="1649760"/>
            <a:ext cx="2685149" cy="774390"/>
          </a:xfrm>
          <a:prstGeom prst="roundRect">
            <a:avLst/>
          </a:prstGeom>
          <a:solidFill>
            <a:srgbClr val="FAD7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386661"/>
                </a:solidFill>
                <a:latin typeface="Calibri" panose="020F0502020204030204"/>
              </a:rPr>
              <a:t>Scientific Advisory Board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1725474" y="2513856"/>
            <a:ext cx="2685149" cy="832599"/>
          </a:xfrm>
          <a:prstGeom prst="roundRect">
            <a:avLst/>
          </a:prstGeom>
          <a:solidFill>
            <a:srgbClr val="FAD7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386661"/>
                </a:solidFill>
                <a:latin typeface="Calibri" panose="020F0502020204030204"/>
              </a:rPr>
              <a:t>User representative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b="1" dirty="0">
                <a:solidFill>
                  <a:srgbClr val="386661"/>
                </a:solidFill>
                <a:latin typeface="Calibri" panose="020F0502020204030204"/>
              </a:rPr>
              <a:t>User </a:t>
            </a:r>
            <a:r>
              <a:rPr lang="nb-NO" sz="1800" b="1" dirty="0" err="1">
                <a:solidFill>
                  <a:srgbClr val="386661"/>
                </a:solidFill>
                <a:latin typeface="Calibri" panose="020F0502020204030204"/>
              </a:rPr>
              <a:t>Advisory</a:t>
            </a:r>
            <a:r>
              <a:rPr lang="nb-NO" sz="1800" b="1" dirty="0">
                <a:solidFill>
                  <a:srgbClr val="386661"/>
                </a:solidFill>
                <a:latin typeface="Calibri" panose="020F0502020204030204"/>
              </a:rPr>
              <a:t> Board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10937776" y="2831088"/>
            <a:ext cx="1112446" cy="877257"/>
          </a:xfrm>
          <a:prstGeom prst="roundRect">
            <a:avLst/>
          </a:prstGeom>
          <a:solidFill>
            <a:srgbClr val="5CA7A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ECRIN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8660413" y="1917632"/>
            <a:ext cx="1187554" cy="5703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 err="1">
                <a:solidFill>
                  <a:srgbClr val="FFFFFF"/>
                </a:solidFill>
                <a:latin typeface="Arial" panose="020B0604020202020204"/>
              </a:rPr>
              <a:t>RCN</a:t>
            </a:r>
            <a:endParaRPr kumimoji="0" lang="nb-NO" sz="1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17" name="Avrundet rektangel 16"/>
          <p:cNvSpPr/>
          <p:nvPr/>
        </p:nvSpPr>
        <p:spPr>
          <a:xfrm>
            <a:off x="8660413" y="2984551"/>
            <a:ext cx="1187554" cy="570330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ill Sans" pitchFamily="1" charset="0"/>
              </a:rPr>
              <a:t>HUS</a:t>
            </a:r>
          </a:p>
        </p:txBody>
      </p:sp>
      <p:cxnSp>
        <p:nvCxnSpPr>
          <p:cNvPr id="19" name="Rett linje 18"/>
          <p:cNvCxnSpPr>
            <a:stCxn id="3" idx="2"/>
          </p:cNvCxnSpPr>
          <p:nvPr/>
        </p:nvCxnSpPr>
        <p:spPr>
          <a:xfrm>
            <a:off x="6722473" y="3021371"/>
            <a:ext cx="10721" cy="2587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2587809" y="5612531"/>
            <a:ext cx="8307149" cy="238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5" idx="0"/>
          </p:cNvCxnSpPr>
          <p:nvPr/>
        </p:nvCxnSpPr>
        <p:spPr>
          <a:xfrm flipV="1">
            <a:off x="2587809" y="5636358"/>
            <a:ext cx="0" cy="379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>
            <a:stCxn id="6" idx="0"/>
          </p:cNvCxnSpPr>
          <p:nvPr/>
        </p:nvCxnSpPr>
        <p:spPr>
          <a:xfrm flipV="1">
            <a:off x="4239178" y="5647893"/>
            <a:ext cx="3820" cy="345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>
            <a:stCxn id="10" idx="0"/>
          </p:cNvCxnSpPr>
          <p:nvPr/>
        </p:nvCxnSpPr>
        <p:spPr>
          <a:xfrm flipH="1" flipV="1">
            <a:off x="10894958" y="5608607"/>
            <a:ext cx="1" cy="3560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>
            <a:stCxn id="7" idx="0"/>
          </p:cNvCxnSpPr>
          <p:nvPr/>
        </p:nvCxnSpPr>
        <p:spPr>
          <a:xfrm flipH="1" flipV="1">
            <a:off x="5881946" y="5620401"/>
            <a:ext cx="8601" cy="365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>
            <a:endCxn id="9" idx="0"/>
          </p:cNvCxnSpPr>
          <p:nvPr/>
        </p:nvCxnSpPr>
        <p:spPr>
          <a:xfrm>
            <a:off x="9239768" y="5636864"/>
            <a:ext cx="1" cy="349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/>
          <p:cNvCxnSpPr>
            <a:cxnSpLocks/>
            <a:stCxn id="12" idx="3"/>
            <a:endCxn id="3" idx="1"/>
          </p:cNvCxnSpPr>
          <p:nvPr/>
        </p:nvCxnSpPr>
        <p:spPr>
          <a:xfrm>
            <a:off x="4413149" y="2036955"/>
            <a:ext cx="1021114" cy="444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/>
          <p:cNvCxnSpPr>
            <a:cxnSpLocks/>
          </p:cNvCxnSpPr>
          <p:nvPr/>
        </p:nvCxnSpPr>
        <p:spPr>
          <a:xfrm flipV="1">
            <a:off x="4411886" y="2504233"/>
            <a:ext cx="1023640" cy="448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/>
          <p:cNvCxnSpPr>
            <a:cxnSpLocks/>
            <a:stCxn id="15" idx="2"/>
            <a:endCxn id="17" idx="0"/>
          </p:cNvCxnSpPr>
          <p:nvPr/>
        </p:nvCxnSpPr>
        <p:spPr>
          <a:xfrm>
            <a:off x="9254190" y="2487962"/>
            <a:ext cx="0" cy="496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/>
          <p:cNvCxnSpPr>
            <a:endCxn id="14" idx="2"/>
          </p:cNvCxnSpPr>
          <p:nvPr/>
        </p:nvCxnSpPr>
        <p:spPr>
          <a:xfrm flipV="1">
            <a:off x="11493999" y="3708345"/>
            <a:ext cx="0" cy="791594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kobling 61"/>
          <p:cNvCxnSpPr/>
          <p:nvPr/>
        </p:nvCxnSpPr>
        <p:spPr>
          <a:xfrm flipH="1">
            <a:off x="10372600" y="4499939"/>
            <a:ext cx="1137614" cy="416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vrundet rektangel 76"/>
          <p:cNvSpPr/>
          <p:nvPr/>
        </p:nvSpPr>
        <p:spPr>
          <a:xfrm>
            <a:off x="3388693" y="4010559"/>
            <a:ext cx="2079217" cy="1311609"/>
          </a:xfrm>
          <a:prstGeom prst="roundRect">
            <a:avLst/>
          </a:prstGeom>
          <a:solidFill>
            <a:srgbClr val="B75A1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>
                <a:solidFill>
                  <a:prstClr val="white"/>
                </a:solidFill>
                <a:latin typeface="Calibri" panose="020F0502020204030204"/>
              </a:rPr>
              <a:t>NorCRIN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b="1" dirty="0" err="1">
                <a:solidFill>
                  <a:prstClr val="white"/>
                </a:solidFill>
                <a:latin typeface="Calibri" panose="020F0502020204030204"/>
              </a:rPr>
              <a:t>Work</a:t>
            </a:r>
            <a:r>
              <a:rPr lang="nb-NO" sz="20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sz="2000" b="1" dirty="0" err="1">
                <a:solidFill>
                  <a:prstClr val="white"/>
                </a:solidFill>
                <a:latin typeface="Calibri" panose="020F0502020204030204"/>
              </a:rPr>
              <a:t>Packages</a:t>
            </a:r>
            <a:endParaRPr lang="nb-NO" sz="2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9" name="Rett linje 78"/>
          <p:cNvCxnSpPr>
            <a:stCxn id="36" idx="3"/>
            <a:endCxn id="11" idx="1"/>
          </p:cNvCxnSpPr>
          <p:nvPr/>
        </p:nvCxnSpPr>
        <p:spPr>
          <a:xfrm flipV="1">
            <a:off x="5956068" y="4499939"/>
            <a:ext cx="2265189" cy="15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>
            <a:endCxn id="8" idx="0"/>
          </p:cNvCxnSpPr>
          <p:nvPr/>
        </p:nvCxnSpPr>
        <p:spPr>
          <a:xfrm>
            <a:off x="7538095" y="5617334"/>
            <a:ext cx="3821" cy="361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1CFC2645-EB3E-1739-72CA-24962718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54190" y="3501123"/>
            <a:ext cx="45719" cy="5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483200" y="2225824"/>
            <a:ext cx="3201637" cy="4392488"/>
          </a:xfrm>
          <a:prstGeom prst="rect">
            <a:avLst/>
          </a:prstGeom>
          <a:solidFill>
            <a:srgbClr val="3B718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126566" y="2225824"/>
            <a:ext cx="3086663" cy="43924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700135" y="2225824"/>
            <a:ext cx="3041486" cy="43924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Gill Sans" pitchFamily="1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04517" y="5906164"/>
            <a:ext cx="268537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Research support</a:t>
            </a:r>
          </a:p>
        </p:txBody>
      </p:sp>
      <p:sp>
        <p:nvSpPr>
          <p:cNvPr id="7" name="Rektangel 6"/>
          <p:cNvSpPr/>
          <p:nvPr/>
        </p:nvSpPr>
        <p:spPr>
          <a:xfrm>
            <a:off x="5327209" y="5906164"/>
            <a:ext cx="268537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Procedures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5CA7A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pitchFamily="1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878190" y="5931336"/>
            <a:ext cx="2685376" cy="5508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7A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" pitchFamily="1" charset="0"/>
              </a:rPr>
              <a:t>Competence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5CA7A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" pitchFamily="1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020541" y="1593506"/>
            <a:ext cx="1161097" cy="10389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595882" y="1478708"/>
            <a:ext cx="1177187" cy="11537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074417" y="1505745"/>
            <a:ext cx="1083028" cy="112674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514729" y="2872790"/>
            <a:ext cx="312872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Protocol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writing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Financing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/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Funding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algn="l"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Gill Sans" pitchFamily="1" charset="0"/>
              </a:rPr>
              <a:t>Applications 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(</a:t>
            </a:r>
            <a:r>
              <a:rPr lang="nb-NO" sz="1800" dirty="0" err="1">
                <a:latin typeface="Calibri"/>
                <a:ea typeface="ヒラギノ角ゴ ProN W3"/>
                <a:cs typeface="Calibri"/>
              </a:rPr>
              <a:t>NoMA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, CTIS, REC)</a:t>
            </a:r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Contracts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/ Legal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Clinical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Trial Units</a:t>
            </a:r>
            <a:endParaRPr lang="nb-NO" dirty="0"/>
          </a:p>
          <a:p>
            <a:pPr algn="l">
              <a:defRPr/>
            </a:pPr>
            <a:r>
              <a:rPr lang="nb-NO" sz="1800" dirty="0">
                <a:latin typeface="Calibri"/>
                <a:ea typeface="ヒラギノ角ゴ ProN W3"/>
                <a:cs typeface="Calibri"/>
              </a:rPr>
              <a:t>Data </a:t>
            </a:r>
            <a:r>
              <a:rPr lang="nb-NO" sz="1800" dirty="0" err="1">
                <a:latin typeface="Calibri"/>
                <a:ea typeface="ヒラギノ角ゴ ProN W3"/>
                <a:cs typeface="Calibri"/>
              </a:rPr>
              <a:t>Capture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Tools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Monitoring</a:t>
            </a:r>
            <a:endParaRPr lang="nb-NO" sz="1800" dirty="0">
              <a:latin typeface="Calibri"/>
              <a:ea typeface="ヒラギノ角ゴ ProN W3"/>
              <a:cs typeface="Calibri"/>
            </a:endParaRPr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SUSAR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Reporting</a:t>
            </a:r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Reseach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Networks</a:t>
            </a:r>
            <a:endParaRPr lang="nb-NO" dirty="0"/>
          </a:p>
          <a:p>
            <a:pPr algn="l"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Clinical</a:t>
            </a:r>
            <a:r>
              <a:rPr lang="nb-NO" sz="1800" dirty="0">
                <a:latin typeface="Calibri"/>
                <a:ea typeface="ヒラギノ角ゴ ProN W3"/>
                <a:cs typeface="Calibri"/>
              </a:rPr>
              <a:t> Trials Day 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237297" y="2872790"/>
            <a:ext cx="297593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Protocol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Template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SOPs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3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(Standard Operating </a:t>
            </a:r>
            <a:r>
              <a:rPr kumimoji="0" lang="nb-NO" sz="13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Procedures</a:t>
            </a:r>
            <a:r>
              <a:rPr kumimoji="0" lang="nb-NO" sz="13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)</a:t>
            </a:r>
            <a:endParaRPr kumimoji="0" lang="nb-NO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Calibri"/>
                <a:ea typeface="ヒラギノ角ゴ ProN W3"/>
                <a:cs typeface="Calibri"/>
              </a:rPr>
              <a:t>Roles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Gill Sans" pitchFamily="1" charset="0"/>
              </a:rPr>
              <a:t> &amp;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Gill Sans" pitchFamily="1" charset="0"/>
              </a:rPr>
              <a:t>Responsibilities</a:t>
            </a:r>
            <a:endParaRPr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N W3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Implement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&amp;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Conduct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linical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lang="nb-NO" sz="18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rug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trials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Medical devises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interventions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Data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Statistics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8948543" y="2872790"/>
            <a:ext cx="2793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Teaching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courses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GCP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tatistics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linical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trial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nurse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edical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devises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Seminars: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onitoring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ata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user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involvement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 -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afety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1" charset="-128"/>
                <a:cs typeface="Calibri" panose="020F0502020204030204" pitchFamily="34" charset="0"/>
                <a:sym typeface="Gill Sans" pitchFamily="1" charset="0"/>
              </a:rPr>
              <a:t>reporting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1" charset="-128"/>
              <a:cs typeface="Calibri" panose="020F0502020204030204" pitchFamily="34" charset="0"/>
              <a:sym typeface="Gill Sans" pitchFamily="1" charset="0"/>
            </a:endParaRPr>
          </a:p>
        </p:txBody>
      </p:sp>
      <p:sp>
        <p:nvSpPr>
          <p:cNvPr id="15" name="Tittel 1"/>
          <p:cNvSpPr txBox="1">
            <a:spLocks/>
          </p:cNvSpPr>
          <p:nvPr/>
        </p:nvSpPr>
        <p:spPr>
          <a:xfrm>
            <a:off x="2267192" y="437929"/>
            <a:ext cx="9224007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– </a:t>
            </a:r>
            <a:r>
              <a:rPr kumimoji="0" lang="nb-NO" sz="4000" b="0" i="0" u="none" strike="noStrike" kern="1200" cap="none" spc="-111" normalizeH="0" baseline="0" noProof="0" dirty="0" err="1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Advisory</a:t>
            </a: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 Services and </a:t>
            </a:r>
            <a:r>
              <a:rPr kumimoji="0" lang="nb-NO" sz="4000" b="0" i="0" u="none" strike="noStrike" kern="1200" cap="none" spc="-111" normalizeH="0" baseline="0" noProof="0" dirty="0" err="1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Deliverables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DCEF12D-21AE-F0D9-7769-6CA4BC7B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14" y="2227180"/>
            <a:ext cx="2777255" cy="5088911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DDA5DAB6-2191-2332-C4C8-97463BE34483}"/>
              </a:ext>
            </a:extLst>
          </p:cNvPr>
          <p:cNvSpPr txBox="1">
            <a:spLocks/>
          </p:cNvSpPr>
          <p:nvPr/>
        </p:nvSpPr>
        <p:spPr>
          <a:xfrm>
            <a:off x="4925984" y="424033"/>
            <a:ext cx="8846634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– </a:t>
            </a:r>
            <a:r>
              <a:rPr kumimoji="0" lang="nb-NO" sz="4000" b="0" i="0" u="none" strike="noStrike" kern="1200" cap="none" spc="-111" normalizeH="0" baseline="0" noProof="0" dirty="0" err="1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on</a:t>
            </a: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 </a:t>
            </a:r>
            <a:r>
              <a:rPr kumimoji="0" lang="nb-NO" sz="4000" b="0" i="0" u="none" strike="noStrike" kern="1200" cap="none" spc="-111" normalizeH="0" baseline="0" noProof="0" dirty="0" err="1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the</a:t>
            </a: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 web (FNSP)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205342" y="1235008"/>
            <a:ext cx="4420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nb-NO" sz="28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hlinkClick r:id="rId3"/>
              </a:rPr>
              <a:t>www.norcrin.no</a:t>
            </a:r>
            <a:endParaRPr lang="nb-NO" sz="2800" spc="-111" dirty="0">
              <a:latin typeface="Calibri" panose="020F0502020204030204" pitchFamily="34" charset="0"/>
              <a:ea typeface="Microsoft Sans Serif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79CD193-E9F5-24FF-B4DB-965268269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227"/>
            <a:ext cx="6340797" cy="75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270F79E-CE88-70D0-CF2A-E9F63D00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9" y="2244105"/>
            <a:ext cx="4001435" cy="44377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CC0D9C1-1F91-B6B8-4504-A0B4CDD0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3835" y="769736"/>
            <a:ext cx="11795052" cy="517323"/>
          </a:xfrm>
        </p:spPr>
        <p:txBody>
          <a:bodyPr>
            <a:noAutofit/>
          </a:bodyPr>
          <a:lstStyle/>
          <a:p>
            <a:pPr algn="ctr"/>
            <a:r>
              <a:rPr lang="nb-NO" sz="4000" b="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og National Research Networks</a:t>
            </a:r>
            <a:br>
              <a:rPr lang="nb-NO" sz="3600" b="1" spc="-11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3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5B6AD2-7DD6-CB8B-582D-0A3B4CE6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39" y="3138533"/>
            <a:ext cx="3394227" cy="331589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1039DFC-E47A-D3DD-582F-BCD26E8D0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483" y="2263634"/>
            <a:ext cx="3055093" cy="8748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0D90875-D2A4-FA48-9856-79D42E61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317" y="3233936"/>
            <a:ext cx="3391908" cy="33158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200609-6C04-23B9-57F8-3C5C78996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317" y="2359037"/>
            <a:ext cx="3393550" cy="87489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19AB77A-5EFE-5EF2-5BBC-BE0953C7A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5317" y="386089"/>
            <a:ext cx="407416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894506"/>
              </p:ext>
            </p:extLst>
          </p:nvPr>
        </p:nvGraphicFramePr>
        <p:xfrm>
          <a:off x="1075626" y="3334600"/>
          <a:ext cx="11449272" cy="420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20">
                  <a:extLst>
                    <a:ext uri="{9D8B030D-6E8A-4147-A177-3AD203B41FA5}">
                      <a16:colId xmlns:a16="http://schemas.microsoft.com/office/drawing/2014/main" val="3816112071"/>
                    </a:ext>
                  </a:extLst>
                </a:gridCol>
                <a:gridCol w="8377516">
                  <a:extLst>
                    <a:ext uri="{9D8B030D-6E8A-4147-A177-3AD203B41FA5}">
                      <a16:colId xmlns:a16="http://schemas.microsoft.com/office/drawing/2014/main" val="2486393912"/>
                    </a:ext>
                  </a:extLst>
                </a:gridCol>
                <a:gridCol w="2047836">
                  <a:extLst>
                    <a:ext uri="{9D8B030D-6E8A-4147-A177-3AD203B41FA5}">
                      <a16:colId xmlns:a16="http://schemas.microsoft.com/office/drawing/2014/main" val="2430384468"/>
                    </a:ext>
                  </a:extLst>
                </a:gridCol>
              </a:tblGrid>
              <a:tr h="512496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3875" algn="l"/>
                          <a:tab pos="2060575" algn="l"/>
                        </a:tabLs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NorCRIN2 WP (</a:t>
                      </a: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funded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</a:t>
                      </a: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RCN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2020-2025</a:t>
                      </a: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AP-ledelse</a:t>
                      </a: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11791"/>
                  </a:ext>
                </a:extLst>
              </a:tr>
              <a:tr h="33670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secretariat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management 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221352780"/>
                  </a:ext>
                </a:extLst>
              </a:tr>
              <a:tr h="323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Legislations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matters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192033267"/>
                  </a:ext>
                </a:extLst>
              </a:tr>
              <a:tr h="3233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 marL="0" algn="l" defTabSz="76197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International </a:t>
                      </a:r>
                      <a:r>
                        <a:rPr lang="nb-NO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collaboration</a:t>
                      </a:r>
                      <a:endParaRPr lang="nb-NO" sz="18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 marL="0" algn="l" defTabSz="76197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HUS</a:t>
                      </a: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767665014"/>
                  </a:ext>
                </a:extLst>
              </a:tr>
              <a:tr h="64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AP2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operating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procedures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SOPs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for all types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interventional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trials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331460827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AP8</a:t>
                      </a:r>
                      <a:endParaRPr lang="nb-NO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049642987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AP9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74133898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AP11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units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510449232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AP12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Industry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(NorTrials)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7010384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AP13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Pragmatic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trials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Ahus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974120188"/>
                  </a:ext>
                </a:extLst>
              </a:tr>
              <a:tr h="2515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AP14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involvement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98288768"/>
                  </a:ext>
                </a:extLst>
              </a:tr>
            </a:tbl>
          </a:graphicData>
        </a:graphic>
      </p:graphicFrame>
      <p:graphicFrame>
        <p:nvGraphicFramePr>
          <p:cNvPr id="3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923846"/>
              </p:ext>
            </p:extLst>
          </p:nvPr>
        </p:nvGraphicFramePr>
        <p:xfrm>
          <a:off x="1075626" y="1288825"/>
          <a:ext cx="11449272" cy="204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920">
                  <a:extLst>
                    <a:ext uri="{9D8B030D-6E8A-4147-A177-3AD203B41FA5}">
                      <a16:colId xmlns:a16="http://schemas.microsoft.com/office/drawing/2014/main" val="3816112071"/>
                    </a:ext>
                  </a:extLst>
                </a:gridCol>
                <a:gridCol w="8377516">
                  <a:extLst>
                    <a:ext uri="{9D8B030D-6E8A-4147-A177-3AD203B41FA5}">
                      <a16:colId xmlns:a16="http://schemas.microsoft.com/office/drawing/2014/main" val="2486393912"/>
                    </a:ext>
                  </a:extLst>
                </a:gridCol>
                <a:gridCol w="2047836">
                  <a:extLst>
                    <a:ext uri="{9D8B030D-6E8A-4147-A177-3AD203B41FA5}">
                      <a16:colId xmlns:a16="http://schemas.microsoft.com/office/drawing/2014/main" val="2430384468"/>
                    </a:ext>
                  </a:extLst>
                </a:gridCol>
              </a:tblGrid>
              <a:tr h="570035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966913" algn="l"/>
                          <a:tab pos="2605088" algn="l"/>
                          <a:tab pos="3495675" algn="l"/>
                        </a:tabLs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NorCRIN1 WP (</a:t>
                      </a: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funded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partners) 2020-202                                  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AP-ledelse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09089"/>
                  </a:ext>
                </a:extLst>
              </a:tr>
              <a:tr h="298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GCP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St.Olav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357345828"/>
                  </a:ext>
                </a:extLst>
              </a:tr>
              <a:tr h="3274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AP3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Standardise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harmonise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892745703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AP7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units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1212651277"/>
                  </a:ext>
                </a:extLst>
              </a:tr>
              <a:tr h="224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AP10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>
                    <a:solidFill>
                      <a:srgbClr val="3B71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couse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nurses</a:t>
                      </a:r>
                      <a:endParaRPr lang="nb-N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578" marR="50578" marT="0" marB="0"/>
                </a:tc>
                <a:extLst>
                  <a:ext uri="{0D108BD9-81ED-4DB2-BD59-A6C34878D82A}">
                    <a16:rowId xmlns:a16="http://schemas.microsoft.com/office/drawing/2014/main" val="4162730155"/>
                  </a:ext>
                </a:extLst>
              </a:tr>
            </a:tbl>
          </a:graphicData>
        </a:graphic>
      </p:graphicFrame>
      <p:sp>
        <p:nvSpPr>
          <p:cNvPr id="4" name="Tittel 1">
            <a:extLst>
              <a:ext uri="{FF2B5EF4-FFF2-40B4-BE49-F238E27FC236}">
                <a16:creationId xmlns:a16="http://schemas.microsoft.com/office/drawing/2014/main" id="{E26084FF-002A-309F-9906-21D038D49D0C}"/>
              </a:ext>
            </a:extLst>
          </p:cNvPr>
          <p:cNvSpPr txBox="1">
            <a:spLocks/>
          </p:cNvSpPr>
          <p:nvPr/>
        </p:nvSpPr>
        <p:spPr>
          <a:xfrm>
            <a:off x="2576793" y="498375"/>
            <a:ext cx="8846634" cy="51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3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-111" normalizeH="0" baseline="0" noProof="0" dirty="0">
                <a:ln>
                  <a:noFill/>
                </a:ln>
                <a:solidFill>
                  <a:srgbClr val="3B7181"/>
                </a:solidFill>
                <a:effectLst/>
                <a:uLnTx/>
                <a:uFillTx/>
                <a:latin typeface="Calibri"/>
                <a:cs typeface="Calibri"/>
                <a:sym typeface="Gill Sans" pitchFamily="1" charset="0"/>
              </a:rPr>
              <a:t>NorCRIN </a:t>
            </a:r>
            <a:r>
              <a:rPr lang="nb-NO" sz="4000" b="0" spc="-111" dirty="0" err="1">
                <a:solidFill>
                  <a:srgbClr val="3B7181"/>
                </a:solidFill>
                <a:latin typeface="Calibri"/>
                <a:cs typeface="Calibri"/>
              </a:rPr>
              <a:t>Work</a:t>
            </a:r>
            <a:r>
              <a:rPr lang="nb-NO" sz="4000" b="0" spc="-111" dirty="0">
                <a:solidFill>
                  <a:srgbClr val="3B7181"/>
                </a:solidFill>
                <a:latin typeface="Calibri"/>
                <a:cs typeface="Calibri"/>
              </a:rPr>
              <a:t> </a:t>
            </a:r>
            <a:r>
              <a:rPr lang="nb-NO" sz="4000" b="0" spc="-111" dirty="0" err="1">
                <a:solidFill>
                  <a:srgbClr val="3B7181"/>
                </a:solidFill>
                <a:latin typeface="Calibri"/>
                <a:cs typeface="Calibri"/>
              </a:rPr>
              <a:t>Packages</a:t>
            </a:r>
            <a:r>
              <a:rPr lang="nb-NO" sz="4000" b="0" spc="-111" dirty="0">
                <a:solidFill>
                  <a:srgbClr val="3B7181"/>
                </a:solidFill>
                <a:latin typeface="Calibri"/>
                <a:cs typeface="Calibri"/>
              </a:rPr>
              <a:t> (WP)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3B7181"/>
              </a:solidFill>
              <a:effectLst/>
              <a:uLnTx/>
              <a:uFillTx/>
              <a:latin typeface="Calibri"/>
              <a:cs typeface="Calibri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630E88-A722-C63A-C9E5-034A486D2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3" t="42592" r="24409" b="19236"/>
          <a:stretch/>
        </p:blipFill>
        <p:spPr>
          <a:xfrm>
            <a:off x="858898" y="1302313"/>
            <a:ext cx="7247618" cy="578594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85AA1B0D-07D4-24BE-E384-DAF290C45B39}"/>
              </a:ext>
            </a:extLst>
          </p:cNvPr>
          <p:cNvSpPr txBox="1">
            <a:spLocks/>
          </p:cNvSpPr>
          <p:nvPr/>
        </p:nvSpPr>
        <p:spPr>
          <a:xfrm>
            <a:off x="1050955" y="433016"/>
            <a:ext cx="11683544" cy="931778"/>
          </a:xfrm>
          <a:prstGeom prst="rect">
            <a:avLst/>
          </a:prstGeom>
        </p:spPr>
        <p:txBody>
          <a:bodyPr/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28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spc="-111" dirty="0">
                <a:solidFill>
                  <a:srgbClr val="3B7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NorCRIN og internasjonale forskningsnettverk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9D8368A-C869-44C1-C1BE-008F641DD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31"/>
          <a:stretch/>
        </p:blipFill>
        <p:spPr>
          <a:xfrm>
            <a:off x="8465747" y="2052845"/>
            <a:ext cx="1954760" cy="13609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D7B0AF2-E328-2E48-893B-AC2BB8D8B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868" y="2052845"/>
            <a:ext cx="2547574" cy="9868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5A2405-2C80-3DBF-CFBB-A74BC1C3C543}"/>
              </a:ext>
            </a:extLst>
          </p:cNvPr>
          <p:cNvSpPr txBox="1"/>
          <p:nvPr/>
        </p:nvSpPr>
        <p:spPr>
          <a:xfrm>
            <a:off x="7693573" y="3901532"/>
            <a:ext cx="5683469" cy="25134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AMRI: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European Alliance of Medical Research Infrastructures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BBMRI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Biobank Medicine Research Infrastructure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EATRIS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Translational Medicine Infrastructure 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ECRIN: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European Clinical Research Infrastructure Network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CRIGH: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Clinical Research Initiative for Global Health</a:t>
            </a:r>
          </a:p>
          <a:p>
            <a:pPr marL="0" marR="0" lvl="0" indent="0" algn="l" defTabSz="50799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WHO: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N W3" pitchFamily="1" charset="-128"/>
                <a:cs typeface="+mn-cs"/>
                <a:sym typeface="Gill Sans" pitchFamily="1" charset="0"/>
              </a:rPr>
              <a:t>World Health Organization</a:t>
            </a:r>
          </a:p>
          <a:p>
            <a:pPr marL="0" marR="0" lvl="0" indent="0" algn="l" defTabSz="5079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ヒラギノ角ゴ ProN W3" pitchFamily="1" charset="-128"/>
              <a:cs typeface="+mn-cs"/>
              <a:sym typeface="Gill San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247AAAE-AD10-05E8-4FCC-46CCFB7F95E3}"/>
              </a:ext>
            </a:extLst>
          </p:cNvPr>
          <p:cNvSpPr txBox="1">
            <a:spLocks/>
          </p:cNvSpPr>
          <p:nvPr/>
        </p:nvSpPr>
        <p:spPr>
          <a:xfrm>
            <a:off x="0" y="197887"/>
            <a:ext cx="13369159" cy="934138"/>
          </a:xfrm>
          <a:prstGeom prst="rect">
            <a:avLst/>
          </a:prstGeom>
        </p:spPr>
        <p:txBody>
          <a:bodyPr vert="horz" lIns="101584" tIns="50790" rIns="101584" bIns="50790" rtlCol="0" anchor="ctr">
            <a:noAutofit/>
          </a:bodyPr>
          <a:lstStyle>
            <a:lvl1pPr algn="ctr" defTabSz="101591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3817" lvl="1" defTabSz="1015885">
              <a:lnSpc>
                <a:spcPct val="150000"/>
              </a:lnSpc>
              <a:defRPr/>
            </a:pPr>
            <a:r>
              <a:rPr lang="nb-NO" sz="4000" spc="-111" dirty="0" err="1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Local</a:t>
            </a:r>
            <a:r>
              <a:rPr lang="nb-NO" sz="4000" spc="-111" dirty="0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 NorCRIN </a:t>
            </a:r>
            <a:r>
              <a:rPr lang="nb-NO" sz="4000" spc="-111" dirty="0" err="1">
                <a:solidFill>
                  <a:srgbClr val="3B7181"/>
                </a:solidFill>
                <a:latin typeface="Calibri"/>
                <a:cs typeface="Calibri" panose="020F0502020204030204" pitchFamily="34" charset="0"/>
              </a:rPr>
              <a:t>Contacts</a:t>
            </a:r>
            <a:endParaRPr lang="nn-NO" sz="4000" spc="-111" dirty="0">
              <a:solidFill>
                <a:srgbClr val="3B7181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CC3DCC-47B3-9253-C687-272FA899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2144829"/>
            <a:ext cx="13106400" cy="31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37474"/>
      </p:ext>
    </p:extLst>
  </p:cSld>
  <p:clrMapOvr>
    <a:masterClrMapping/>
  </p:clrMapOvr>
</p:sld>
</file>

<file path=ppt/theme/theme1.xml><?xml version="1.0" encoding="utf-8"?>
<a:theme xmlns:a="http://schemas.openxmlformats.org/drawingml/2006/main" name="helsebergen">
  <a:themeElements>
    <a:clrScheme name="helseberg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lseber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lseber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berg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berg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-tema">
  <a:themeElements>
    <a:clrScheme name="Egendefinert 3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3A7080"/>
      </a:hlink>
      <a:folHlink>
        <a:srgbClr val="3A7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RIN_powerpoint-mal" id="{CC852452-18D4-534E-AE21-85EBB9A92739}" vid="{FCF32B44-7113-5943-82B4-EFB1A671B602}"/>
    </a:ext>
  </a:extLst>
</a:theme>
</file>

<file path=ppt/theme/theme3.xml><?xml version="1.0" encoding="utf-8"?>
<a:theme xmlns:a="http://schemas.openxmlformats.org/drawingml/2006/main" name="2_Office-tema">
  <a:themeElements>
    <a:clrScheme name="Egendefinert 3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3A7080"/>
      </a:hlink>
      <a:folHlink>
        <a:srgbClr val="3A7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RIN_powerpoint-mal" id="{CC852452-18D4-534E-AE21-85EBB9A92739}" vid="{FCF32B44-7113-5943-82B4-EFB1A671B602}"/>
    </a:ext>
  </a:extLst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-tema">
  <a:themeElements>
    <a:clrScheme name="NorCRIN_Ny">
      <a:dk1>
        <a:srgbClr val="000000"/>
      </a:dk1>
      <a:lt1>
        <a:srgbClr val="FFFFFF"/>
      </a:lt1>
      <a:dk2>
        <a:srgbClr val="3B7181"/>
      </a:dk2>
      <a:lt2>
        <a:srgbClr val="E7E6E6"/>
      </a:lt2>
      <a:accent1>
        <a:srgbClr val="3B7181"/>
      </a:accent1>
      <a:accent2>
        <a:srgbClr val="5CA7AF"/>
      </a:accent2>
      <a:accent3>
        <a:srgbClr val="F18F0F"/>
      </a:accent3>
      <a:accent4>
        <a:srgbClr val="EA6968"/>
      </a:accent4>
      <a:accent5>
        <a:srgbClr val="263741"/>
      </a:accent5>
      <a:accent6>
        <a:srgbClr val="70AD47"/>
      </a:accent6>
      <a:hlink>
        <a:srgbClr val="FEFEFE"/>
      </a:hlink>
      <a:folHlink>
        <a:srgbClr val="3B7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0304B47-F247-6348-AA7A-036213AA8E7C}" vid="{994FB03B-9950-9B4B-9F74-284B2FAC0F7B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225a6-0bd5-42d5-ad4e-57c7bdaa1cb1">
      <Terms xmlns="http://schemas.microsoft.com/office/infopath/2007/PartnerControls"/>
    </lcf76f155ced4ddcb4097134ff3c332f>
    <TaxCatchAll xmlns="6fd41058-fa11-4a13-8e96-0da325d085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F2CD21BEF664AB239100910DE973C" ma:contentTypeVersion="15" ma:contentTypeDescription="Create a new document." ma:contentTypeScope="" ma:versionID="7331a92bd1449f5fc32eff2050921711">
  <xsd:schema xmlns:xsd="http://www.w3.org/2001/XMLSchema" xmlns:xs="http://www.w3.org/2001/XMLSchema" xmlns:p="http://schemas.microsoft.com/office/2006/metadata/properties" xmlns:ns2="cce225a6-0bd5-42d5-ad4e-57c7bdaa1cb1" xmlns:ns3="6fd41058-fa11-4a13-8e96-0da325d085c8" targetNamespace="http://schemas.microsoft.com/office/2006/metadata/properties" ma:root="true" ma:fieldsID="ddabde11a1d11e66c7cc58f89165dccc" ns2:_="" ns3:_="">
    <xsd:import namespace="cce225a6-0bd5-42d5-ad4e-57c7bdaa1cb1"/>
    <xsd:import namespace="6fd41058-fa11-4a13-8e96-0da325d08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225a6-0bd5-42d5-ad4e-57c7bdaa1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41058-fa11-4a13-8e96-0da325d08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c4f8f45-2759-427b-ad26-8776cf7fb03a}" ma:internalName="TaxCatchAll" ma:showField="CatchAllData" ma:web="6fd41058-fa11-4a13-8e96-0da325d08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EE990-4713-4E55-8778-3D63C225DF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31985-F0C3-4FCF-A3F5-FE715884A129}">
  <ds:schemaRefs>
    <ds:schemaRef ds:uri="6fd41058-fa11-4a13-8e96-0da325d085c8"/>
    <ds:schemaRef ds:uri="cce225a6-0bd5-42d5-ad4e-57c7bdaa1c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814C03-B003-4510-8A46-6FC18CCC463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484</Words>
  <Application>Microsoft Office PowerPoint</Application>
  <PresentationFormat>Egendefinert</PresentationFormat>
  <Paragraphs>148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</vt:lpstr>
      <vt:lpstr>helsebergen</vt:lpstr>
      <vt:lpstr>4_Office-tema</vt:lpstr>
      <vt:lpstr>2_Office-tema</vt:lpstr>
      <vt:lpstr>5_Office-tema</vt:lpstr>
      <vt:lpstr>3_Office-tema</vt:lpstr>
      <vt:lpstr>PowerPoint-presentasjon</vt:lpstr>
      <vt:lpstr>Why do we need NorCRIN? </vt:lpstr>
      <vt:lpstr>NorCRIN Organisational Chart</vt:lpstr>
      <vt:lpstr>PowerPoint-presentasjon</vt:lpstr>
      <vt:lpstr>PowerPoint-presentasjon</vt:lpstr>
      <vt:lpstr>NorCRIN og National Research Networks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GCP Good Clinical Practice</dc:title>
  <dc:creator>Gjertsen, Bjørn Tore</dc:creator>
  <cp:lastModifiedBy>Saugestad, Marianne</cp:lastModifiedBy>
  <cp:revision>1</cp:revision>
  <cp:lastPrinted>2010-04-05T09:46:09Z</cp:lastPrinted>
  <dcterms:created xsi:type="dcterms:W3CDTF">2012-01-25T17:57:38Z</dcterms:created>
  <dcterms:modified xsi:type="dcterms:W3CDTF">2025-07-02T12:20:03Z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2023-03-02T12:51:49Z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fe956bf0-8011-41f7-921e-74391912f242</vt:lpwstr>
  </property>
  <property fmtid="{D5CDD505-2E9C-101B-9397-08002B2CF9AE}" pid="8" name="MSIP_Label_0c3ffc1c-ef00-4620-9c2f-7d9c1597774b_ContentBits">
    <vt:lpwstr>2</vt:lpwstr>
  </property>
  <property fmtid="{D5CDD505-2E9C-101B-9397-08002B2CF9AE}" pid="9" name="ContentTypeId">
    <vt:lpwstr>0x010100BC2F2CD21BEF664AB239100910DE973C</vt:lpwstr>
  </property>
  <property fmtid="{D5CDD505-2E9C-101B-9397-08002B2CF9AE}" pid="10" name="MediaServiceImageTags">
    <vt:lpwstr/>
  </property>
</Properties>
</file>