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4"/>
    <p:restoredTop sz="96327"/>
  </p:normalViewPr>
  <p:slideViewPr>
    <p:cSldViewPr snapToGrid="0" snapToObjects="1" showGuides="1">
      <p:cViewPr varScale="1">
        <p:scale>
          <a:sx n="124" d="100"/>
          <a:sy n="124" d="100"/>
        </p:scale>
        <p:origin x="83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B34B4A-B708-CF44-B0EC-2C65CE4F3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00A5BEA-94B4-944F-AAAC-8C3A3C867B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3A5FFB2-19D0-3449-9402-9B1F5E3EE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0920B42-8DCC-AE45-AF85-51153E497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8A6ABF-54FD-3A4E-BBD2-D7155DB8D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397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B43848-9180-3E44-94B3-C655B5837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55A2E92-11F6-ED4F-B092-DB3EC1B98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D1C7A15-C71C-D748-B417-747BC5207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7637D47-4768-174E-A03D-6C6D247DF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56248E9-6CB3-D243-ADBF-CEED272EF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681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6E663E1-4CAB-4F40-AE37-5EF552C543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80112AF-919C-6C45-8FC9-2F045B8F3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2E484AB-741B-084B-A8E0-4A2E24ADA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C4ED445-22B6-364F-B2C8-6701C1DD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5358F24-F321-D94F-91FA-C4638F3A3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927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050563-2193-4A4D-ACF6-84005A3B1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095090D-8D4F-A74B-B918-8DED6AB81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AD8F63B-2706-D44C-A1D7-099BFB768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267F61A-0561-7947-BB44-DB2B0C34B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9810776-ED4C-024D-B0E2-490AE4FC1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893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40F66DB-D25F-A74E-8539-5F9856980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603FB5E-FE8A-334B-973C-6CA97DCF4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B004173-C5B1-5C43-ABB6-AF1194312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80D61AE-509C-C741-B831-3DCE0E0F5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E850C6F-B174-1B4C-A16E-A5824FA90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4788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9DA4510-B9BC-5A4F-8513-D6911237A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8764449-5282-A548-B54F-9742D6827E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1E82375-47E3-174E-9EC7-3A98518CF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7477CF8-3531-1F40-AB2E-B35357369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B7AA484-97B5-9B46-A91E-FBAA1943D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B661ED0-E3E9-BB44-AE8C-7BB924384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232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44F258C-9243-FB42-BA9A-093DEEF0E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F2D77A5-4D42-6E44-AE98-8383E3C67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768377C-6330-484C-B08E-CC8CBA24A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E003395-4069-134A-B47D-BC2D67CA5F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C80690BD-E7C2-4348-B58B-CFA074E39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03A7D74-5E6B-DB43-87CE-9B601D142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D08B04B-5E55-9848-A14F-1F384AB7B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5007975B-8E20-BB4E-BCF2-6BFF3CBB7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3387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3FBACB-2AF4-CD43-ACAD-71DD77117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8B0ED37-F2F9-5742-9C6A-15FD508FF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18A86D6-B4BF-3B42-BE03-BA61AC072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5B3452F-60F8-354F-A740-466D8F000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743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3DE5C85-61DA-CF47-B576-A7B1FB98B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C0706DA-0ABD-3442-B4E0-7F0CF5B81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80CEE3A-EC6C-064D-9D3D-3112C02DA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1168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362902-112F-B340-B982-9ACB40103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78A1E8F-1EE4-8F40-86C8-DEA2C2996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EBE41DF-9117-1647-B4DD-16D14A9D6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A75F895-49C1-F249-97BC-56423B87C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73E7794-511E-A448-A157-68DFB925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DD7AD85-C8A8-3B42-B81E-1AC70A5B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899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BEA3E6C-A061-134F-8B73-034F55129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46657DA6-62E2-0A42-AA6D-F40679CF26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357300C-EF93-9844-9D78-642EAFDD4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2381936-B300-1540-BCF0-21C8C9677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929340D-AF55-FC47-854B-849AB9E1A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3CEF533-CBEB-6546-BE07-654F93822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044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DEA6A56-3572-1F4D-8DE2-BF9B0F6BD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780F9D7-DF70-C04E-86E7-F8316674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F58E6A1-31DD-8C47-9478-AD47CC3DA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52B10-57A6-4A4A-BB76-087A99A17C87}" type="datetimeFigureOut">
              <a:rPr lang="nb-NO" smtClean="0"/>
              <a:t>19.06.2020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2583799-278E-8548-994F-469C65C15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D651127-8728-0E47-AD12-33938FE090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D435C-B673-394D-8AF2-19544124D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697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Et bilde som inneholder skjermbilde&#10;&#10;Automatisk generert beskrivelse">
            <a:extLst>
              <a:ext uri="{FF2B5EF4-FFF2-40B4-BE49-F238E27FC236}">
                <a16:creationId xmlns:a16="http://schemas.microsoft.com/office/drawing/2014/main" id="{D953D49A-9422-8A4E-831B-0EB4DBE3D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12700"/>
            <a:ext cx="12179300" cy="68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859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c3c1ca2-ffe0-42a2-9d30-e294c84caf4b"/>
    <TaxKeywordTaxHTField xmlns="0c3c1ca2-ffe0-42a2-9d30-e294c84caf4b">
      <Terms xmlns="http://schemas.microsoft.com/office/infopath/2007/PartnerControls"/>
    </TaxKeywordTaxHTField>
    <PublishingExpirationDate xmlns="http://schemas.microsoft.com/sharepoint/v3" xsi:nil="true"/>
    <PublishingStartDate xmlns="http://schemas.microsoft.com/sharepoint/v3" xsi:nil="true"/>
    <FNSPRollUpIngress xmlns="0c3c1ca2-ffe0-42a2-9d30-e294c84caf4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87813DD997C1944AE6B1A2763D88C70" ma:contentTypeVersion="24" ma:contentTypeDescription="Opprett et nytt dokument." ma:contentTypeScope="" ma:versionID="c41a968f34cc1cfedbfaf7344fd5a063">
  <xsd:schema xmlns:xsd="http://www.w3.org/2001/XMLSchema" xmlns:xs="http://www.w3.org/2001/XMLSchema" xmlns:p="http://schemas.microsoft.com/office/2006/metadata/properties" xmlns:ns1="http://schemas.microsoft.com/sharepoint/v3" xmlns:ns2="0c3c1ca2-ffe0-42a2-9d30-e294c84caf4b" targetNamespace="http://schemas.microsoft.com/office/2006/metadata/properties" ma:root="true" ma:fieldsID="e375c0ffad3f46906fa00cd0bcfc4588" ns1:_="" ns2:_="">
    <xsd:import namespace="http://schemas.microsoft.com/sharepoint/v3"/>
    <xsd:import namespace="0c3c1ca2-ffe0-42a2-9d30-e294c84caf4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9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3c1ca2-ffe0-42a2-9d30-e294c84caf4b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0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09ab36d9-7ca5-4809-ad56-80a2b47fbc10}" ma:internalName="TaxCatchAll" ma:showField="CatchAllData" ma:web="0c3c1ca2-ffe0-42a2-9d30-e294c84caf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09ab36d9-7ca5-4809-ad56-80a2b47fbc10}" ma:internalName="TaxCatchAllLabel" ma:readOnly="true" ma:showField="CatchAllDataLabel" ma:web="0c3c1ca2-ffe0-42a2-9d30-e294c84caf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4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70A1EA-FD5D-4DC0-BCE6-3C0E6C98B2DA}"/>
</file>

<file path=customXml/itemProps2.xml><?xml version="1.0" encoding="utf-8"?>
<ds:datastoreItem xmlns:ds="http://schemas.openxmlformats.org/officeDocument/2006/customXml" ds:itemID="{946DDA32-54C0-4504-B798-594BF5750616}"/>
</file>

<file path=customXml/itemProps3.xml><?xml version="1.0" encoding="utf-8"?>
<ds:datastoreItem xmlns:ds="http://schemas.openxmlformats.org/officeDocument/2006/customXml" ds:itemID="{BBB81D93-4EEB-4F78-A900-BB1B575B0A38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erik øveraås</dc:creator>
  <cp:keywords/>
  <cp:lastModifiedBy>erik øveraås</cp:lastModifiedBy>
  <cp:revision>4</cp:revision>
  <dcterms:created xsi:type="dcterms:W3CDTF">2020-06-04T07:35:49Z</dcterms:created>
  <dcterms:modified xsi:type="dcterms:W3CDTF">2020-06-19T12:49:57Z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0x010100E87813DD997C1944AE6B1A2763D88C70</vt:lpwstr>
  </property>
  <property fmtid="{D5CDD505-2E9C-101B-9397-08002B2CF9AE}" pid="3" name="TaxKeyword">
    <vt:lpwstr/>
  </property>
</Properties>
</file>