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5"/>
    <p:sldMasterId id="2147483752" r:id="rId6"/>
    <p:sldMasterId id="2147483761" r:id="rId7"/>
  </p:sldMasterIdLst>
  <p:notesMasterIdLst>
    <p:notesMasterId r:id="rId21"/>
  </p:notesMasterIdLst>
  <p:handoutMasterIdLst>
    <p:handoutMasterId r:id="rId22"/>
  </p:handoutMasterIdLst>
  <p:sldIdLst>
    <p:sldId id="516" r:id="rId8"/>
    <p:sldId id="505" r:id="rId9"/>
    <p:sldId id="506" r:id="rId10"/>
    <p:sldId id="504" r:id="rId11"/>
    <p:sldId id="495" r:id="rId12"/>
    <p:sldId id="507" r:id="rId13"/>
    <p:sldId id="508" r:id="rId14"/>
    <p:sldId id="514" r:id="rId15"/>
    <p:sldId id="509" r:id="rId16"/>
    <p:sldId id="510" r:id="rId17"/>
    <p:sldId id="511" r:id="rId18"/>
    <p:sldId id="512" r:id="rId19"/>
    <p:sldId id="503" r:id="rId20"/>
  </p:sldIdLst>
  <p:sldSz cx="9144000" cy="6858000" type="screen4x3"/>
  <p:notesSz cx="7099300" cy="10234613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986" autoAdjust="0"/>
    <p:restoredTop sz="95827" autoAdjust="0"/>
  </p:normalViewPr>
  <p:slideViewPr>
    <p:cSldViewPr>
      <p:cViewPr varScale="1">
        <p:scale>
          <a:sx n="104" d="100"/>
          <a:sy n="104" d="100"/>
        </p:scale>
        <p:origin x="13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70" y="-102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sse, Dan Andre" userId="18a8a239-ee12-41a8-98e8-29ecdf5240ae" providerId="ADAL" clId="{D7044674-3DE9-407B-8F4A-1570754EC3D2}"/>
    <pc:docChg chg="modSld">
      <pc:chgData name="Fosse, Dan Andre" userId="18a8a239-ee12-41a8-98e8-29ecdf5240ae" providerId="ADAL" clId="{D7044674-3DE9-407B-8F4A-1570754EC3D2}" dt="2025-05-21T06:38:03.506" v="1" actId="20577"/>
      <pc:docMkLst>
        <pc:docMk/>
      </pc:docMkLst>
      <pc:sldChg chg="modSp mod">
        <pc:chgData name="Fosse, Dan Andre" userId="18a8a239-ee12-41a8-98e8-29ecdf5240ae" providerId="ADAL" clId="{D7044674-3DE9-407B-8F4A-1570754EC3D2}" dt="2025-05-21T06:38:03.506" v="1" actId="20577"/>
        <pc:sldMkLst>
          <pc:docMk/>
          <pc:sldMk cId="0" sldId="505"/>
        </pc:sldMkLst>
        <pc:spChg chg="mod">
          <ac:chgData name="Fosse, Dan Andre" userId="18a8a239-ee12-41a8-98e8-29ecdf5240ae" providerId="ADAL" clId="{D7044674-3DE9-407B-8F4A-1570754EC3D2}" dt="2025-05-21T06:38:03.506" v="1" actId="20577"/>
          <ac:spMkLst>
            <pc:docMk/>
            <pc:sldMk cId="0" sldId="505"/>
            <ac:spMk id="4099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08" tIns="47403" rIns="94808" bIns="47403" numCol="1" anchor="t" anchorCtr="0" compatLnSpc="1">
            <a:prstTxWarp prst="textNoShape">
              <a:avLst/>
            </a:prstTxWarp>
          </a:bodyPr>
          <a:lstStyle>
            <a:lvl1pPr defTabSz="9493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9550" y="0"/>
            <a:ext cx="3078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08" tIns="47403" rIns="94808" bIns="47403" numCol="1" anchor="t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4391EF3-578F-4CAB-AA15-C4252F3C2426}" type="datetime1">
              <a:rPr lang="nb-NO"/>
              <a:pPr>
                <a:defRPr/>
              </a:pPr>
              <a:t>21.05.2025</a:t>
            </a:fld>
            <a:endParaRPr lang="nb-NO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08" tIns="47403" rIns="94808" bIns="47403" numCol="1" anchor="b" anchorCtr="0" compatLnSpc="1">
            <a:prstTxWarp prst="textNoShape">
              <a:avLst/>
            </a:prstTxWarp>
          </a:bodyPr>
          <a:lstStyle>
            <a:lvl1pPr defTabSz="9493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57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9550" y="9720263"/>
            <a:ext cx="30781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08" tIns="47403" rIns="94808" bIns="47403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A0FE61B-5036-46B0-9F40-DA6FFBDB908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1661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08" tIns="47403" rIns="94808" bIns="47403" numCol="1" anchor="t" anchorCtr="0" compatLnSpc="1">
            <a:prstTxWarp prst="textNoShape">
              <a:avLst/>
            </a:prstTxWarp>
          </a:bodyPr>
          <a:lstStyle>
            <a:lvl1pPr defTabSz="9493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9550" y="0"/>
            <a:ext cx="3078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08" tIns="47403" rIns="94808" bIns="47403" numCol="1" anchor="t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A8731BA-201F-46D7-9B90-E713435F70C6}" type="datetime1">
              <a:rPr lang="nb-NO"/>
              <a:pPr>
                <a:defRPr/>
              </a:pPr>
              <a:t>21.05.2025</a:t>
            </a:fld>
            <a:endParaRPr lang="nb-NO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08" tIns="47403" rIns="94808" bIns="47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08" tIns="47403" rIns="94808" bIns="47403" numCol="1" anchor="b" anchorCtr="0" compatLnSpc="1">
            <a:prstTxWarp prst="textNoShape">
              <a:avLst/>
            </a:prstTxWarp>
          </a:bodyPr>
          <a:lstStyle>
            <a:lvl1pPr defTabSz="9493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9550" y="9720263"/>
            <a:ext cx="30781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08" tIns="47403" rIns="94808" bIns="47403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9FD6D9F-099A-414B-B1C6-0D387CD4C6A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852751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274D7-AD67-4F8D-8B8C-DEA87D47700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3690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EDEE7-4B2D-43F1-8ADF-2431AD44F5B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5558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13513" y="468313"/>
            <a:ext cx="1944687" cy="5475287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76275" y="468313"/>
            <a:ext cx="5684838" cy="5475287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8BAB2-210C-47DB-BA13-C114E471C4F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1759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mørkt">
    <p:bg>
      <p:bgPr>
        <a:gradFill flip="none" rotWithShape="1">
          <a:gsLst>
            <a:gs pos="60000">
              <a:schemeClr val="tx1"/>
            </a:gs>
            <a:gs pos="100000">
              <a:schemeClr val="tx1">
                <a:alpha val="7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pe 14"/>
          <p:cNvGrpSpPr/>
          <p:nvPr userDrawn="1"/>
        </p:nvGrpSpPr>
        <p:grpSpPr>
          <a:xfrm>
            <a:off x="4319895" y="2094545"/>
            <a:ext cx="5437880" cy="5334079"/>
            <a:chOff x="5118191" y="2170455"/>
            <a:chExt cx="4639583" cy="4551020"/>
          </a:xfrm>
        </p:grpSpPr>
        <p:sp>
          <p:nvSpPr>
            <p:cNvPr id="12" name="Ellipse 11"/>
            <p:cNvSpPr/>
            <p:nvPr userDrawn="1"/>
          </p:nvSpPr>
          <p:spPr>
            <a:xfrm>
              <a:off x="7879559" y="2170455"/>
              <a:ext cx="1878215" cy="1878215"/>
            </a:xfrm>
            <a:prstGeom prst="ellipse">
              <a:avLst/>
            </a:prstGeom>
            <a:solidFill>
              <a:srgbClr val="00298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nb-NO" sz="1800">
                <a:solidFill>
                  <a:prstClr val="white"/>
                </a:solidFill>
              </a:endParaRPr>
            </a:p>
          </p:txBody>
        </p:sp>
        <p:sp>
          <p:nvSpPr>
            <p:cNvPr id="13" name="Ellipse 12"/>
            <p:cNvSpPr/>
            <p:nvPr userDrawn="1"/>
          </p:nvSpPr>
          <p:spPr>
            <a:xfrm>
              <a:off x="7879559" y="4843260"/>
              <a:ext cx="1878215" cy="1878215"/>
            </a:xfrm>
            <a:prstGeom prst="ellipse">
              <a:avLst/>
            </a:prstGeom>
            <a:solidFill>
              <a:srgbClr val="00298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nb-NO" sz="1800" dirty="0">
                  <a:solidFill>
                    <a:prstClr val="white"/>
                  </a:solidFill>
                </a:rPr>
                <a:t> </a:t>
              </a:r>
            </a:p>
          </p:txBody>
        </p:sp>
        <p:sp>
          <p:nvSpPr>
            <p:cNvPr id="14" name="Ellipse 13"/>
            <p:cNvSpPr/>
            <p:nvPr userDrawn="1"/>
          </p:nvSpPr>
          <p:spPr>
            <a:xfrm>
              <a:off x="5118191" y="4843260"/>
              <a:ext cx="1878215" cy="1878215"/>
            </a:xfrm>
            <a:prstGeom prst="ellipse">
              <a:avLst/>
            </a:prstGeom>
            <a:solidFill>
              <a:srgbClr val="00298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nb-NO" sz="1800" dirty="0">
                  <a:solidFill>
                    <a:prstClr val="white"/>
                  </a:solidFill>
                </a:rPr>
                <a:t> </a:t>
              </a:r>
            </a:p>
          </p:txBody>
        </p:sp>
      </p:grp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075103" y="1628408"/>
            <a:ext cx="7675197" cy="784830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algn="l">
              <a:defRPr sz="45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cxnSp>
        <p:nvCxnSpPr>
          <p:cNvPr id="9" name="Rett linje 8"/>
          <p:cNvCxnSpPr/>
          <p:nvPr userDrawn="1"/>
        </p:nvCxnSpPr>
        <p:spPr>
          <a:xfrm flipH="1" flipV="1">
            <a:off x="1226781" y="2523454"/>
            <a:ext cx="8129772" cy="2498"/>
          </a:xfrm>
          <a:prstGeom prst="line">
            <a:avLst/>
          </a:prstGeom>
          <a:ln w="63500" cap="rnd" cmpd="sng">
            <a:solidFill>
              <a:schemeClr val="bg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471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ly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Rett linje 10"/>
          <p:cNvCxnSpPr/>
          <p:nvPr userDrawn="1"/>
        </p:nvCxnSpPr>
        <p:spPr>
          <a:xfrm flipV="1">
            <a:off x="884624" y="1707931"/>
            <a:ext cx="0" cy="5150069"/>
          </a:xfrm>
          <a:prstGeom prst="line">
            <a:avLst/>
          </a:prstGeom>
          <a:ln w="63500" cap="rnd" cmpd="sng">
            <a:solidFill>
              <a:srgbClr val="E7E9F5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uppe 2"/>
          <p:cNvGrpSpPr/>
          <p:nvPr userDrawn="1"/>
        </p:nvGrpSpPr>
        <p:grpSpPr>
          <a:xfrm>
            <a:off x="7471102" y="4062592"/>
            <a:ext cx="2076366" cy="3272765"/>
            <a:chOff x="7102946" y="2925380"/>
            <a:chExt cx="2339414" cy="3687381"/>
          </a:xfrm>
          <a:solidFill>
            <a:srgbClr val="E7E9F5"/>
          </a:solidFill>
        </p:grpSpPr>
        <p:sp>
          <p:nvSpPr>
            <p:cNvPr id="5" name="Ellipse 4"/>
            <p:cNvSpPr/>
            <p:nvPr userDrawn="1"/>
          </p:nvSpPr>
          <p:spPr>
            <a:xfrm>
              <a:off x="8495309" y="2925380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nb-NO" sz="1800">
                <a:solidFill>
                  <a:prstClr val="white"/>
                </a:solidFill>
              </a:endParaRPr>
            </a:p>
          </p:txBody>
        </p:sp>
        <p:sp>
          <p:nvSpPr>
            <p:cNvPr id="6" name="Ellipse 5"/>
            <p:cNvSpPr/>
            <p:nvPr userDrawn="1"/>
          </p:nvSpPr>
          <p:spPr>
            <a:xfrm>
              <a:off x="8495309" y="4273087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nb-NO" sz="1800" dirty="0">
                  <a:solidFill>
                    <a:prstClr val="white"/>
                  </a:solidFill>
                </a:rPr>
                <a:t> </a:t>
              </a:r>
            </a:p>
          </p:txBody>
        </p:sp>
        <p:sp>
          <p:nvSpPr>
            <p:cNvPr id="7" name="Ellipse 6"/>
            <p:cNvSpPr/>
            <p:nvPr userDrawn="1"/>
          </p:nvSpPr>
          <p:spPr>
            <a:xfrm>
              <a:off x="7102946" y="4273087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nb-NO" sz="1800" dirty="0">
                  <a:solidFill>
                    <a:prstClr val="white"/>
                  </a:solidFill>
                </a:rPr>
                <a:t> </a:t>
              </a:r>
            </a:p>
          </p:txBody>
        </p:sp>
        <p:sp>
          <p:nvSpPr>
            <p:cNvPr id="8" name="Ellipse 7"/>
            <p:cNvSpPr/>
            <p:nvPr userDrawn="1"/>
          </p:nvSpPr>
          <p:spPr>
            <a:xfrm>
              <a:off x="8495309" y="5665710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nb-NO" sz="1800" dirty="0">
                  <a:solidFill>
                    <a:prstClr val="white"/>
                  </a:solidFill>
                </a:rPr>
                <a:t> </a:t>
              </a:r>
            </a:p>
          </p:txBody>
        </p:sp>
      </p:grpSp>
      <p:sp>
        <p:nvSpPr>
          <p:cNvPr id="10" name="Tittel 1"/>
          <p:cNvSpPr>
            <a:spLocks noGrp="1"/>
          </p:cNvSpPr>
          <p:nvPr>
            <p:ph type="ctrTitle"/>
          </p:nvPr>
        </p:nvSpPr>
        <p:spPr>
          <a:xfrm>
            <a:off x="1075103" y="1628408"/>
            <a:ext cx="7675197" cy="784830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algn="l">
              <a:defRPr sz="4500" b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50646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aldsoversikt med bile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innhold 2"/>
          <p:cNvSpPr>
            <a:spLocks noGrp="1"/>
          </p:cNvSpPr>
          <p:nvPr>
            <p:ph idx="10" hasCustomPrompt="1"/>
          </p:nvPr>
        </p:nvSpPr>
        <p:spPr>
          <a:xfrm>
            <a:off x="457200" y="3567659"/>
            <a:ext cx="4911834" cy="1791260"/>
          </a:xfrm>
          <a:prstGeom prst="rect">
            <a:avLst/>
          </a:prstGeom>
        </p:spPr>
        <p:txBody>
          <a:bodyPr>
            <a:spAutoFit/>
          </a:bodyPr>
          <a:lstStyle>
            <a:lvl1pPr marL="285750" indent="-285750">
              <a:buFont typeface="Arial"/>
              <a:buChar char="•"/>
              <a:defRPr sz="2400">
                <a:latin typeface="Arial"/>
                <a:cs typeface="Arial"/>
              </a:defRPr>
            </a:lvl1pPr>
            <a:lvl2pPr>
              <a:defRPr sz="1400">
                <a:latin typeface="ScalaSans"/>
                <a:cs typeface="ScalaSans"/>
              </a:defRPr>
            </a:lvl2pPr>
            <a:lvl3pPr>
              <a:defRPr sz="1200">
                <a:latin typeface="ScalaSans"/>
                <a:cs typeface="ScalaSans"/>
              </a:defRPr>
            </a:lvl3pPr>
            <a:lvl4pPr>
              <a:defRPr sz="1100">
                <a:latin typeface="ScalaSans"/>
                <a:cs typeface="ScalaSans"/>
              </a:defRPr>
            </a:lvl4pPr>
            <a:lvl5pPr>
              <a:defRPr sz="1100">
                <a:latin typeface="ScalaSans"/>
                <a:cs typeface="ScalaSans"/>
              </a:defRPr>
            </a:lvl5pPr>
          </a:lstStyle>
          <a:p>
            <a:pPr lvl="0"/>
            <a:r>
              <a:rPr lang="nb-NO" dirty="0"/>
              <a:t>Sak 1</a:t>
            </a:r>
          </a:p>
          <a:p>
            <a:pPr lvl="0"/>
            <a:r>
              <a:rPr lang="nb-NO" dirty="0"/>
              <a:t>Sak 2</a:t>
            </a:r>
          </a:p>
          <a:p>
            <a:pPr lvl="0"/>
            <a:r>
              <a:rPr lang="nb-NO" dirty="0"/>
              <a:t>Sak 3</a:t>
            </a:r>
          </a:p>
          <a:p>
            <a:pPr lvl="0"/>
            <a:r>
              <a:rPr lang="nb-NO" dirty="0"/>
              <a:t>Sak 4</a:t>
            </a:r>
          </a:p>
        </p:txBody>
      </p:sp>
      <p:sp>
        <p:nvSpPr>
          <p:cNvPr id="6" name="Plassholder for bilde 5"/>
          <p:cNvSpPr>
            <a:spLocks noGrp="1"/>
          </p:cNvSpPr>
          <p:nvPr>
            <p:ph type="pic" sz="quarter" idx="11"/>
          </p:nvPr>
        </p:nvSpPr>
        <p:spPr>
          <a:xfrm>
            <a:off x="5727700" y="3182938"/>
            <a:ext cx="3100388" cy="336867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/>
                <a:cs typeface="Arial"/>
              </a:defRPr>
            </a:lvl1pPr>
          </a:lstStyle>
          <a:p>
            <a:endParaRPr lang="nb-NO"/>
          </a:p>
        </p:txBody>
      </p:sp>
      <p:cxnSp>
        <p:nvCxnSpPr>
          <p:cNvPr id="10" name="Rett linje 9"/>
          <p:cNvCxnSpPr/>
          <p:nvPr userDrawn="1"/>
        </p:nvCxnSpPr>
        <p:spPr>
          <a:xfrm>
            <a:off x="-114300" y="3144179"/>
            <a:ext cx="9385300" cy="0"/>
          </a:xfrm>
          <a:prstGeom prst="line">
            <a:avLst/>
          </a:prstGeom>
          <a:ln w="63500" cap="rnd" cmpd="sng">
            <a:solidFill>
              <a:srgbClr val="E7E9F5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Picture 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36551"/>
            <a:ext cx="1990725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tel 1"/>
          <p:cNvSpPr>
            <a:spLocks noGrp="1"/>
          </p:cNvSpPr>
          <p:nvPr>
            <p:ph type="ctrTitle"/>
          </p:nvPr>
        </p:nvSpPr>
        <p:spPr>
          <a:xfrm>
            <a:off x="457200" y="2183361"/>
            <a:ext cx="6388100" cy="6463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algn="l">
              <a:defRPr sz="3600" b="1">
                <a:latin typeface="Arial"/>
                <a:cs typeface="Arial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7872366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meng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1" y="2070099"/>
            <a:ext cx="8021144" cy="461665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FontTx/>
              <a:buNone/>
              <a:defRPr sz="2400">
                <a:latin typeface="Arial"/>
                <a:cs typeface="Arial"/>
              </a:defRPr>
            </a:lvl1pPr>
            <a:lvl2pPr>
              <a:defRPr sz="1400">
                <a:latin typeface="ScalaSans"/>
                <a:cs typeface="ScalaSans"/>
              </a:defRPr>
            </a:lvl2pPr>
            <a:lvl3pPr>
              <a:defRPr sz="1200">
                <a:latin typeface="ScalaSans"/>
                <a:cs typeface="ScalaSans"/>
              </a:defRPr>
            </a:lvl3pPr>
            <a:lvl4pPr>
              <a:defRPr sz="1100">
                <a:latin typeface="ScalaSans"/>
                <a:cs typeface="ScalaSans"/>
              </a:defRPr>
            </a:lvl4pPr>
            <a:lvl5pPr>
              <a:defRPr sz="1100">
                <a:latin typeface="ScalaSans"/>
                <a:cs typeface="ScalaSans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7" name="Tittel 1"/>
          <p:cNvSpPr>
            <a:spLocks noGrp="1"/>
          </p:cNvSpPr>
          <p:nvPr>
            <p:ph type="ctrTitle"/>
          </p:nvPr>
        </p:nvSpPr>
        <p:spPr>
          <a:xfrm>
            <a:off x="457200" y="710161"/>
            <a:ext cx="6388100" cy="646331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 algn="l">
              <a:defRPr sz="3600" b="1">
                <a:latin typeface="Arial"/>
                <a:cs typeface="Arial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cxnSp>
        <p:nvCxnSpPr>
          <p:cNvPr id="10" name="Rett linje 9"/>
          <p:cNvCxnSpPr/>
          <p:nvPr userDrawn="1"/>
        </p:nvCxnSpPr>
        <p:spPr>
          <a:xfrm>
            <a:off x="0" y="367858"/>
            <a:ext cx="7595006" cy="0"/>
          </a:xfrm>
          <a:prstGeom prst="line">
            <a:avLst/>
          </a:prstGeom>
          <a:ln w="63500" cap="rnd" cmpd="sng">
            <a:solidFill>
              <a:srgbClr val="E7E9F5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Rett linje 10"/>
          <p:cNvCxnSpPr/>
          <p:nvPr userDrawn="1"/>
        </p:nvCxnSpPr>
        <p:spPr>
          <a:xfrm>
            <a:off x="8005233" y="1725452"/>
            <a:ext cx="1461084" cy="0"/>
          </a:xfrm>
          <a:prstGeom prst="line">
            <a:avLst/>
          </a:prstGeom>
          <a:ln w="63500" cap="rnd" cmpd="sng">
            <a:solidFill>
              <a:srgbClr val="E7E9F5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uppe 12"/>
          <p:cNvGrpSpPr/>
          <p:nvPr userDrawn="1"/>
        </p:nvGrpSpPr>
        <p:grpSpPr>
          <a:xfrm>
            <a:off x="7043097" y="344549"/>
            <a:ext cx="1435248" cy="1416312"/>
            <a:chOff x="1361705" y="363625"/>
            <a:chExt cx="509429" cy="502708"/>
          </a:xfrm>
          <a:solidFill>
            <a:srgbClr val="E7E9F5"/>
          </a:solidFill>
        </p:grpSpPr>
        <p:sp>
          <p:nvSpPr>
            <p:cNvPr id="14" name="Ellipse 13"/>
            <p:cNvSpPr/>
            <p:nvPr userDrawn="1"/>
          </p:nvSpPr>
          <p:spPr>
            <a:xfrm>
              <a:off x="1550088" y="363625"/>
              <a:ext cx="132662" cy="132662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nb-NO" sz="1800">
                <a:solidFill>
                  <a:prstClr val="white"/>
                </a:solidFill>
              </a:endParaRPr>
            </a:p>
          </p:txBody>
        </p:sp>
        <p:sp>
          <p:nvSpPr>
            <p:cNvPr id="15" name="Ellipse 14"/>
            <p:cNvSpPr/>
            <p:nvPr userDrawn="1"/>
          </p:nvSpPr>
          <p:spPr>
            <a:xfrm>
              <a:off x="1550088" y="733671"/>
              <a:ext cx="132662" cy="132662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nb-NO" sz="1800">
                <a:solidFill>
                  <a:prstClr val="white"/>
                </a:solidFill>
              </a:endParaRPr>
            </a:p>
          </p:txBody>
        </p:sp>
        <p:grpSp>
          <p:nvGrpSpPr>
            <p:cNvPr id="16" name="Gruppe 15"/>
            <p:cNvGrpSpPr/>
            <p:nvPr userDrawn="1"/>
          </p:nvGrpSpPr>
          <p:grpSpPr>
            <a:xfrm>
              <a:off x="1361705" y="548648"/>
              <a:ext cx="509429" cy="132662"/>
              <a:chOff x="1361705" y="551638"/>
              <a:chExt cx="509429" cy="132662"/>
            </a:xfrm>
            <a:grpFill/>
          </p:grpSpPr>
          <p:sp>
            <p:nvSpPr>
              <p:cNvPr id="18" name="Ellipse 17"/>
              <p:cNvSpPr/>
              <p:nvPr userDrawn="1"/>
            </p:nvSpPr>
            <p:spPr>
              <a:xfrm>
                <a:off x="1552204" y="551638"/>
                <a:ext cx="132662" cy="132662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nb-NO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Ellipse 18"/>
              <p:cNvSpPr/>
              <p:nvPr userDrawn="1"/>
            </p:nvSpPr>
            <p:spPr>
              <a:xfrm>
                <a:off x="1361705" y="551638"/>
                <a:ext cx="132662" cy="132662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nb-NO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Ellipse 19"/>
              <p:cNvSpPr/>
              <p:nvPr userDrawn="1"/>
            </p:nvSpPr>
            <p:spPr>
              <a:xfrm>
                <a:off x="1738472" y="551638"/>
                <a:ext cx="132662" cy="132662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nb-NO" sz="1800">
                  <a:solidFill>
                    <a:prstClr val="white"/>
                  </a:solidFill>
                </a:endParaRPr>
              </a:p>
            </p:txBody>
          </p:sp>
        </p:grpSp>
      </p:grpSp>
      <p:pic>
        <p:nvPicPr>
          <p:cNvPr id="21" name="Picture 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49" y="6088051"/>
            <a:ext cx="1990725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26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ald med punktlis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066902"/>
            <a:ext cx="8021145" cy="2234458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4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400">
                <a:latin typeface="Arial"/>
                <a:cs typeface="Arial"/>
              </a:defRPr>
            </a:lvl4pPr>
            <a:lvl5pPr>
              <a:defRPr sz="2400">
                <a:latin typeface="Arial"/>
                <a:cs typeface="Arial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8" name="Picture 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49" y="6088051"/>
            <a:ext cx="1990725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Rett linje 19"/>
          <p:cNvCxnSpPr/>
          <p:nvPr userDrawn="1"/>
        </p:nvCxnSpPr>
        <p:spPr>
          <a:xfrm>
            <a:off x="0" y="367858"/>
            <a:ext cx="7595006" cy="0"/>
          </a:xfrm>
          <a:prstGeom prst="line">
            <a:avLst/>
          </a:prstGeom>
          <a:ln w="63500" cap="rnd" cmpd="sng">
            <a:solidFill>
              <a:srgbClr val="E7E9F5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Rett linje 20"/>
          <p:cNvCxnSpPr/>
          <p:nvPr userDrawn="1"/>
        </p:nvCxnSpPr>
        <p:spPr>
          <a:xfrm>
            <a:off x="8005233" y="1725452"/>
            <a:ext cx="1461084" cy="0"/>
          </a:xfrm>
          <a:prstGeom prst="line">
            <a:avLst/>
          </a:prstGeom>
          <a:ln w="63500" cap="rnd" cmpd="sng">
            <a:solidFill>
              <a:srgbClr val="E7E9F5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" name="Gruppe 21"/>
          <p:cNvGrpSpPr/>
          <p:nvPr userDrawn="1"/>
        </p:nvGrpSpPr>
        <p:grpSpPr>
          <a:xfrm>
            <a:off x="7043097" y="344549"/>
            <a:ext cx="1435248" cy="1416312"/>
            <a:chOff x="1361705" y="363625"/>
            <a:chExt cx="509429" cy="502708"/>
          </a:xfrm>
          <a:solidFill>
            <a:srgbClr val="E7E9F5"/>
          </a:solidFill>
        </p:grpSpPr>
        <p:sp>
          <p:nvSpPr>
            <p:cNvPr id="23" name="Ellipse 22"/>
            <p:cNvSpPr/>
            <p:nvPr userDrawn="1"/>
          </p:nvSpPr>
          <p:spPr>
            <a:xfrm>
              <a:off x="1550088" y="363625"/>
              <a:ext cx="132662" cy="132662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nb-NO" sz="1800">
                <a:solidFill>
                  <a:prstClr val="white"/>
                </a:solidFill>
              </a:endParaRPr>
            </a:p>
          </p:txBody>
        </p:sp>
        <p:sp>
          <p:nvSpPr>
            <p:cNvPr id="24" name="Ellipse 23"/>
            <p:cNvSpPr/>
            <p:nvPr userDrawn="1"/>
          </p:nvSpPr>
          <p:spPr>
            <a:xfrm>
              <a:off x="1550088" y="733671"/>
              <a:ext cx="132662" cy="132662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nb-NO" sz="1800">
                <a:solidFill>
                  <a:prstClr val="white"/>
                </a:solidFill>
              </a:endParaRPr>
            </a:p>
          </p:txBody>
        </p:sp>
        <p:grpSp>
          <p:nvGrpSpPr>
            <p:cNvPr id="25" name="Gruppe 24"/>
            <p:cNvGrpSpPr/>
            <p:nvPr userDrawn="1"/>
          </p:nvGrpSpPr>
          <p:grpSpPr>
            <a:xfrm>
              <a:off x="1361705" y="548648"/>
              <a:ext cx="509429" cy="132662"/>
              <a:chOff x="1361705" y="551638"/>
              <a:chExt cx="509429" cy="132662"/>
            </a:xfrm>
            <a:grpFill/>
          </p:grpSpPr>
          <p:sp>
            <p:nvSpPr>
              <p:cNvPr id="26" name="Ellipse 25"/>
              <p:cNvSpPr/>
              <p:nvPr userDrawn="1"/>
            </p:nvSpPr>
            <p:spPr>
              <a:xfrm>
                <a:off x="1552204" y="551638"/>
                <a:ext cx="132662" cy="132662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nb-NO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Ellipse 26"/>
              <p:cNvSpPr/>
              <p:nvPr userDrawn="1"/>
            </p:nvSpPr>
            <p:spPr>
              <a:xfrm>
                <a:off x="1361705" y="551638"/>
                <a:ext cx="132662" cy="132662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nb-NO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28" name="Ellipse 27"/>
              <p:cNvSpPr/>
              <p:nvPr userDrawn="1"/>
            </p:nvSpPr>
            <p:spPr>
              <a:xfrm>
                <a:off x="1738472" y="551638"/>
                <a:ext cx="132662" cy="132662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nb-NO" sz="180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29" name="Tittel 1"/>
          <p:cNvSpPr>
            <a:spLocks noGrp="1"/>
          </p:cNvSpPr>
          <p:nvPr>
            <p:ph type="ctrTitle"/>
          </p:nvPr>
        </p:nvSpPr>
        <p:spPr>
          <a:xfrm>
            <a:off x="457200" y="710161"/>
            <a:ext cx="6388100" cy="646331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 algn="l">
              <a:defRPr sz="3600" b="1">
                <a:latin typeface="Arial"/>
                <a:cs typeface="Arial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204789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 og innhald med punktlis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066902"/>
            <a:ext cx="8021145" cy="2234458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4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400">
                <a:latin typeface="Arial"/>
                <a:cs typeface="Arial"/>
              </a:defRPr>
            </a:lvl4pPr>
            <a:lvl5pPr>
              <a:defRPr sz="2400">
                <a:latin typeface="Arial"/>
                <a:cs typeface="Arial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8" name="Picture 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49" y="6088051"/>
            <a:ext cx="1990725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Rett linje 19"/>
          <p:cNvCxnSpPr/>
          <p:nvPr userDrawn="1"/>
        </p:nvCxnSpPr>
        <p:spPr>
          <a:xfrm>
            <a:off x="38100" y="367858"/>
            <a:ext cx="9144000" cy="0"/>
          </a:xfrm>
          <a:prstGeom prst="line">
            <a:avLst/>
          </a:prstGeom>
          <a:ln w="63500" cap="rnd" cmpd="sng">
            <a:solidFill>
              <a:srgbClr val="E7E9F5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ittel 1"/>
          <p:cNvSpPr>
            <a:spLocks noGrp="1"/>
          </p:cNvSpPr>
          <p:nvPr>
            <p:ph type="ctrTitle"/>
          </p:nvPr>
        </p:nvSpPr>
        <p:spPr>
          <a:xfrm>
            <a:off x="457199" y="710161"/>
            <a:ext cx="8021145" cy="646331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 algn="l">
              <a:defRPr sz="3600" b="1">
                <a:latin typeface="Arial"/>
                <a:cs typeface="Arial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8608206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sshaldar til bile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/>
                <a:cs typeface="Arial"/>
              </a:defRPr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755636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3589783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3FAF9-8C42-4BDD-82B6-F423369440C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5158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ED4E-CA88-4827-B6D9-39812EBCB1C8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21.05.2025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AEED-1348-4ADB-8E03-7E3BBAA7B056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577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ED4E-CA88-4827-B6D9-39812EBCB1C8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21.05.2025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AEED-1348-4ADB-8E03-7E3BBAA7B056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4134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ED4E-CA88-4827-B6D9-39812EBCB1C8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21.05.2025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AEED-1348-4ADB-8E03-7E3BBAA7B056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397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ED4E-CA88-4827-B6D9-39812EBCB1C8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21.05.2025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AEED-1348-4ADB-8E03-7E3BBAA7B056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086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ED4E-CA88-4827-B6D9-39812EBCB1C8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21.05.2025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AEED-1348-4ADB-8E03-7E3BBAA7B056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4591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ED4E-CA88-4827-B6D9-39812EBCB1C8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21.05.2025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AEED-1348-4ADB-8E03-7E3BBAA7B056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3701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ED4E-CA88-4827-B6D9-39812EBCB1C8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21.05.2025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AEED-1348-4ADB-8E03-7E3BBAA7B056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0270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ED4E-CA88-4827-B6D9-39812EBCB1C8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21.05.2025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AEED-1348-4ADB-8E03-7E3BBAA7B056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648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ED4E-CA88-4827-B6D9-39812EBCB1C8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21.05.2025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AEED-1348-4ADB-8E03-7E3BBAA7B056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570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ED4E-CA88-4827-B6D9-39812EBCB1C8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21.05.2025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AEED-1348-4ADB-8E03-7E3BBAA7B056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959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16F74-EFF8-4B8B-8D29-B098125FBA0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15479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0ED4E-CA88-4827-B6D9-39812EBCB1C8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21.05.2025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AEED-1348-4ADB-8E03-7E3BBAA7B056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4442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tel, ly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Rett linje 10"/>
          <p:cNvCxnSpPr/>
          <p:nvPr userDrawn="1"/>
        </p:nvCxnSpPr>
        <p:spPr>
          <a:xfrm flipV="1">
            <a:off x="884624" y="1707931"/>
            <a:ext cx="0" cy="5150069"/>
          </a:xfrm>
          <a:prstGeom prst="line">
            <a:avLst/>
          </a:prstGeom>
          <a:ln w="63500" cap="rnd" cmpd="sng">
            <a:solidFill>
              <a:srgbClr val="E7E9F5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uppe 2"/>
          <p:cNvGrpSpPr/>
          <p:nvPr userDrawn="1"/>
        </p:nvGrpSpPr>
        <p:grpSpPr>
          <a:xfrm>
            <a:off x="7471102" y="4062592"/>
            <a:ext cx="2076366" cy="3272765"/>
            <a:chOff x="7102946" y="2925380"/>
            <a:chExt cx="2339414" cy="3687381"/>
          </a:xfrm>
          <a:solidFill>
            <a:srgbClr val="E7E9F5"/>
          </a:solidFill>
        </p:grpSpPr>
        <p:sp>
          <p:nvSpPr>
            <p:cNvPr id="5" name="Ellipse 4"/>
            <p:cNvSpPr/>
            <p:nvPr userDrawn="1"/>
          </p:nvSpPr>
          <p:spPr>
            <a:xfrm>
              <a:off x="8495309" y="2925380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nb-NO" sz="1800">
                <a:solidFill>
                  <a:prstClr val="white"/>
                </a:solidFill>
              </a:endParaRPr>
            </a:p>
          </p:txBody>
        </p:sp>
        <p:sp>
          <p:nvSpPr>
            <p:cNvPr id="6" name="Ellipse 5"/>
            <p:cNvSpPr/>
            <p:nvPr userDrawn="1"/>
          </p:nvSpPr>
          <p:spPr>
            <a:xfrm>
              <a:off x="8495309" y="4273087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nb-NO" sz="1800" dirty="0">
                  <a:solidFill>
                    <a:prstClr val="white"/>
                  </a:solidFill>
                </a:rPr>
                <a:t> </a:t>
              </a:r>
            </a:p>
          </p:txBody>
        </p:sp>
        <p:sp>
          <p:nvSpPr>
            <p:cNvPr id="7" name="Ellipse 6"/>
            <p:cNvSpPr/>
            <p:nvPr userDrawn="1"/>
          </p:nvSpPr>
          <p:spPr>
            <a:xfrm>
              <a:off x="7102946" y="4273087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nb-NO" sz="1800" dirty="0">
                  <a:solidFill>
                    <a:prstClr val="white"/>
                  </a:solidFill>
                </a:rPr>
                <a:t> </a:t>
              </a:r>
            </a:p>
          </p:txBody>
        </p:sp>
        <p:sp>
          <p:nvSpPr>
            <p:cNvPr id="8" name="Ellipse 7"/>
            <p:cNvSpPr/>
            <p:nvPr userDrawn="1"/>
          </p:nvSpPr>
          <p:spPr>
            <a:xfrm>
              <a:off x="8495309" y="5665710"/>
              <a:ext cx="947051" cy="94705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nb-NO" sz="1800" dirty="0">
                  <a:solidFill>
                    <a:prstClr val="white"/>
                  </a:solidFill>
                </a:rPr>
                <a:t> </a:t>
              </a:r>
            </a:p>
          </p:txBody>
        </p:sp>
      </p:grpSp>
      <p:sp>
        <p:nvSpPr>
          <p:cNvPr id="10" name="Tittel 1"/>
          <p:cNvSpPr>
            <a:spLocks noGrp="1"/>
          </p:cNvSpPr>
          <p:nvPr>
            <p:ph type="ctrTitle"/>
          </p:nvPr>
        </p:nvSpPr>
        <p:spPr>
          <a:xfrm>
            <a:off x="1075103" y="1628408"/>
            <a:ext cx="7675197" cy="784830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algn="l">
              <a:defRPr sz="4500" b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9152692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tel, mørkt">
    <p:bg>
      <p:bgPr>
        <a:gradFill flip="none" rotWithShape="1">
          <a:gsLst>
            <a:gs pos="60000">
              <a:schemeClr val="tx1"/>
            </a:gs>
            <a:gs pos="100000">
              <a:schemeClr val="tx1">
                <a:alpha val="7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pe 14"/>
          <p:cNvGrpSpPr/>
          <p:nvPr userDrawn="1"/>
        </p:nvGrpSpPr>
        <p:grpSpPr>
          <a:xfrm>
            <a:off x="4319895" y="2094545"/>
            <a:ext cx="5437880" cy="5334079"/>
            <a:chOff x="5118191" y="2170455"/>
            <a:chExt cx="4639583" cy="4551020"/>
          </a:xfrm>
        </p:grpSpPr>
        <p:sp>
          <p:nvSpPr>
            <p:cNvPr id="12" name="Ellipse 11"/>
            <p:cNvSpPr/>
            <p:nvPr userDrawn="1"/>
          </p:nvSpPr>
          <p:spPr>
            <a:xfrm>
              <a:off x="7879559" y="2170455"/>
              <a:ext cx="1878215" cy="1878215"/>
            </a:xfrm>
            <a:prstGeom prst="ellipse">
              <a:avLst/>
            </a:prstGeom>
            <a:solidFill>
              <a:srgbClr val="00298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nb-NO" sz="1800">
                <a:solidFill>
                  <a:prstClr val="white"/>
                </a:solidFill>
              </a:endParaRPr>
            </a:p>
          </p:txBody>
        </p:sp>
        <p:sp>
          <p:nvSpPr>
            <p:cNvPr id="13" name="Ellipse 12"/>
            <p:cNvSpPr/>
            <p:nvPr userDrawn="1"/>
          </p:nvSpPr>
          <p:spPr>
            <a:xfrm>
              <a:off x="7879559" y="4843260"/>
              <a:ext cx="1878215" cy="1878215"/>
            </a:xfrm>
            <a:prstGeom prst="ellipse">
              <a:avLst/>
            </a:prstGeom>
            <a:solidFill>
              <a:srgbClr val="00298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nb-NO" sz="1800" dirty="0">
                  <a:solidFill>
                    <a:prstClr val="white"/>
                  </a:solidFill>
                </a:rPr>
                <a:t> </a:t>
              </a:r>
            </a:p>
          </p:txBody>
        </p:sp>
        <p:sp>
          <p:nvSpPr>
            <p:cNvPr id="14" name="Ellipse 13"/>
            <p:cNvSpPr/>
            <p:nvPr userDrawn="1"/>
          </p:nvSpPr>
          <p:spPr>
            <a:xfrm>
              <a:off x="5118191" y="4843260"/>
              <a:ext cx="1878215" cy="1878215"/>
            </a:xfrm>
            <a:prstGeom prst="ellipse">
              <a:avLst/>
            </a:prstGeom>
            <a:solidFill>
              <a:srgbClr val="00298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nb-NO" sz="1800" dirty="0">
                  <a:solidFill>
                    <a:prstClr val="white"/>
                  </a:solidFill>
                </a:rPr>
                <a:t> </a:t>
              </a:r>
            </a:p>
          </p:txBody>
        </p:sp>
      </p:grp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075103" y="1628408"/>
            <a:ext cx="7675197" cy="784830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algn="l">
              <a:defRPr sz="45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cxnSp>
        <p:nvCxnSpPr>
          <p:cNvPr id="9" name="Rett linje 8"/>
          <p:cNvCxnSpPr/>
          <p:nvPr userDrawn="1"/>
        </p:nvCxnSpPr>
        <p:spPr>
          <a:xfrm flipH="1" flipV="1">
            <a:off x="1226781" y="2523454"/>
            <a:ext cx="8129772" cy="2498"/>
          </a:xfrm>
          <a:prstGeom prst="line">
            <a:avLst/>
          </a:prstGeom>
          <a:ln w="63500" cap="rnd" cmpd="sng">
            <a:solidFill>
              <a:schemeClr val="bg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5077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tel og innhald med punktlis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066902"/>
            <a:ext cx="8021145" cy="2234458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4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400">
                <a:latin typeface="Arial"/>
                <a:cs typeface="Arial"/>
              </a:defRPr>
            </a:lvl4pPr>
            <a:lvl5pPr>
              <a:defRPr sz="2400">
                <a:latin typeface="Arial"/>
                <a:cs typeface="Arial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18" name="Picture 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49" y="6088051"/>
            <a:ext cx="1990725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Rett linje 19"/>
          <p:cNvCxnSpPr/>
          <p:nvPr userDrawn="1"/>
        </p:nvCxnSpPr>
        <p:spPr>
          <a:xfrm>
            <a:off x="0" y="367858"/>
            <a:ext cx="7595006" cy="0"/>
          </a:xfrm>
          <a:prstGeom prst="line">
            <a:avLst/>
          </a:prstGeom>
          <a:ln w="63500" cap="rnd" cmpd="sng">
            <a:solidFill>
              <a:srgbClr val="E7E9F5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Rett linje 20"/>
          <p:cNvCxnSpPr/>
          <p:nvPr userDrawn="1"/>
        </p:nvCxnSpPr>
        <p:spPr>
          <a:xfrm>
            <a:off x="8005233" y="1725452"/>
            <a:ext cx="1461084" cy="0"/>
          </a:xfrm>
          <a:prstGeom prst="line">
            <a:avLst/>
          </a:prstGeom>
          <a:ln w="63500" cap="rnd" cmpd="sng">
            <a:solidFill>
              <a:srgbClr val="E7E9F5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" name="Gruppe 21"/>
          <p:cNvGrpSpPr/>
          <p:nvPr userDrawn="1"/>
        </p:nvGrpSpPr>
        <p:grpSpPr>
          <a:xfrm>
            <a:off x="7043097" y="344549"/>
            <a:ext cx="1435248" cy="1416312"/>
            <a:chOff x="1361705" y="363625"/>
            <a:chExt cx="509429" cy="502708"/>
          </a:xfrm>
          <a:solidFill>
            <a:srgbClr val="E7E9F5"/>
          </a:solidFill>
        </p:grpSpPr>
        <p:sp>
          <p:nvSpPr>
            <p:cNvPr id="23" name="Ellipse 22"/>
            <p:cNvSpPr/>
            <p:nvPr userDrawn="1"/>
          </p:nvSpPr>
          <p:spPr>
            <a:xfrm>
              <a:off x="1550088" y="363625"/>
              <a:ext cx="132662" cy="132662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nb-NO" sz="1800">
                <a:solidFill>
                  <a:prstClr val="white"/>
                </a:solidFill>
              </a:endParaRPr>
            </a:p>
          </p:txBody>
        </p:sp>
        <p:sp>
          <p:nvSpPr>
            <p:cNvPr id="24" name="Ellipse 23"/>
            <p:cNvSpPr/>
            <p:nvPr userDrawn="1"/>
          </p:nvSpPr>
          <p:spPr>
            <a:xfrm>
              <a:off x="1550088" y="733671"/>
              <a:ext cx="132662" cy="132662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nb-NO" sz="1800">
                <a:solidFill>
                  <a:prstClr val="white"/>
                </a:solidFill>
              </a:endParaRPr>
            </a:p>
          </p:txBody>
        </p:sp>
        <p:grpSp>
          <p:nvGrpSpPr>
            <p:cNvPr id="25" name="Gruppe 24"/>
            <p:cNvGrpSpPr/>
            <p:nvPr userDrawn="1"/>
          </p:nvGrpSpPr>
          <p:grpSpPr>
            <a:xfrm>
              <a:off x="1361705" y="548648"/>
              <a:ext cx="509429" cy="132662"/>
              <a:chOff x="1361705" y="551638"/>
              <a:chExt cx="509429" cy="132662"/>
            </a:xfrm>
            <a:grpFill/>
          </p:grpSpPr>
          <p:sp>
            <p:nvSpPr>
              <p:cNvPr id="26" name="Ellipse 25"/>
              <p:cNvSpPr/>
              <p:nvPr userDrawn="1"/>
            </p:nvSpPr>
            <p:spPr>
              <a:xfrm>
                <a:off x="1552204" y="551638"/>
                <a:ext cx="132662" cy="132662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nb-NO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Ellipse 26"/>
              <p:cNvSpPr/>
              <p:nvPr userDrawn="1"/>
            </p:nvSpPr>
            <p:spPr>
              <a:xfrm>
                <a:off x="1361705" y="551638"/>
                <a:ext cx="132662" cy="132662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nb-NO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28" name="Ellipse 27"/>
              <p:cNvSpPr/>
              <p:nvPr userDrawn="1"/>
            </p:nvSpPr>
            <p:spPr>
              <a:xfrm>
                <a:off x="1738472" y="551638"/>
                <a:ext cx="132662" cy="132662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nb-NO" sz="180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29" name="Tittel 1"/>
          <p:cNvSpPr>
            <a:spLocks noGrp="1"/>
          </p:cNvSpPr>
          <p:nvPr>
            <p:ph type="ctrTitle"/>
          </p:nvPr>
        </p:nvSpPr>
        <p:spPr>
          <a:xfrm>
            <a:off x="457200" y="710161"/>
            <a:ext cx="6388100" cy="646331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 algn="l">
              <a:defRPr sz="3600" b="1">
                <a:latin typeface="Arial"/>
                <a:cs typeface="Arial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41598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76275" y="1676400"/>
            <a:ext cx="3814763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3438" y="1676400"/>
            <a:ext cx="3814762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84E75-2B80-4B84-A757-9DC2D6DE2DF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46187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413FC-48E8-4805-A64B-F1F34C73FEB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645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5E999-D795-45B4-B332-6CC8E3411A6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4402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6E4DD-7C9D-4B8B-A64B-89E74376208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8008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437E1-B6D4-4D16-827E-3DAF3B37F98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2368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D38F1-B50C-4D5B-92DB-0896564DEDF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4012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76275" y="468313"/>
            <a:ext cx="7781925" cy="97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altLang="nb-NO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6275" y="1676400"/>
            <a:ext cx="7781925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altLang="nb-NO"/>
              <a:t>Klikk for å redigere tekststiler i malen</a:t>
            </a:r>
          </a:p>
          <a:p>
            <a:pPr lvl="1"/>
            <a:r>
              <a:rPr lang="nn-NO" altLang="nb-NO"/>
              <a:t>Andre nivå</a:t>
            </a:r>
          </a:p>
          <a:p>
            <a:pPr lvl="2"/>
            <a:r>
              <a:rPr lang="nn-NO" altLang="nb-NO"/>
              <a:t>Tredje nivå</a:t>
            </a:r>
          </a:p>
          <a:p>
            <a:pPr lvl="3"/>
            <a:r>
              <a:rPr lang="nn-NO" altLang="nb-NO"/>
              <a:t>Fjerde nivå</a:t>
            </a:r>
          </a:p>
          <a:p>
            <a:pPr lvl="4"/>
            <a:r>
              <a:rPr lang="nn-NO" altLang="nb-NO"/>
              <a:t>Femte nivå</a:t>
            </a:r>
          </a:p>
        </p:txBody>
      </p:sp>
      <p:sp>
        <p:nvSpPr>
          <p:cNvPr id="2785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785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fld id="{A258BBDA-4F7E-47D5-85CE-A966EACD105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6293BAC9-E105-07FB-EED9-424074B56003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066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066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066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066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3322986C-662B-9C6B-00F4-23F57310B97D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206350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tx1"/>
          </a:solidFill>
          <a:latin typeface="ScalaSans-Bold"/>
          <a:ea typeface="+mj-ea"/>
          <a:cs typeface="ScalaSans-Bol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2C0ED4E-CA88-4827-B6D9-39812EBCB1C8}" type="datetimeFigureOut">
              <a:rPr lang="nb-NO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21.05.2025</a:t>
            </a:fld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8A6AEED-1348-4ADB-8E03-7E3BBAA7B056}" type="slidenum">
              <a:rPr lang="nb-NO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AFD8EC4C-7226-4686-F588-EFA77D613047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71072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forskningsmidler@helse-vest.no" TargetMode="External"/><Relationship Id="rId2" Type="http://schemas.openxmlformats.org/officeDocument/2006/relationships/slideLayout" Target="../slideLayouts/slideLayout16.xml"/><Relationship Id="rId1" Type="http://schemas.openxmlformats.org/officeDocument/2006/relationships/themeOverride" Target="../theme/themeOverride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forskningsmidler.ihelse.net/" TargetMode="External"/><Relationship Id="rId2" Type="http://schemas.openxmlformats.org/officeDocument/2006/relationships/slideLayout" Target="../slideLayouts/slideLayout16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075103" y="1151354"/>
            <a:ext cx="7675197" cy="1261884"/>
          </a:xfrm>
        </p:spPr>
        <p:txBody>
          <a:bodyPr/>
          <a:lstStyle/>
          <a:p>
            <a:r>
              <a:rPr lang="nb-NO" altLang="nb-NO" sz="4800" kern="0" dirty="0">
                <a:solidFill>
                  <a:srgbClr val="006699"/>
                </a:solidFill>
                <a:latin typeface="Verdana"/>
                <a:cs typeface="+mj-cs"/>
              </a:rPr>
              <a:t>eSøknad</a:t>
            </a:r>
            <a:br>
              <a:rPr lang="nb-NO" altLang="nb-NO" sz="4800" kern="0" dirty="0">
                <a:solidFill>
                  <a:srgbClr val="006699"/>
                </a:solidFill>
                <a:latin typeface="Verdana"/>
                <a:cs typeface="+mj-cs"/>
              </a:rPr>
            </a:br>
            <a:r>
              <a:rPr lang="nb-NO" altLang="nb-NO" sz="1400" kern="0" dirty="0">
                <a:solidFill>
                  <a:srgbClr val="006699"/>
                </a:solidFill>
                <a:latin typeface="Verdana"/>
                <a:cs typeface="+mj-cs"/>
              </a:rPr>
              <a:t>- Et </a:t>
            </a:r>
            <a:r>
              <a:rPr lang="nb-NO" altLang="nb-NO" sz="1400" kern="0" dirty="0" err="1">
                <a:solidFill>
                  <a:srgbClr val="006699"/>
                </a:solidFill>
                <a:latin typeface="Verdana"/>
                <a:cs typeface="+mj-cs"/>
              </a:rPr>
              <a:t>webbasert</a:t>
            </a:r>
            <a:r>
              <a:rPr lang="nb-NO" altLang="nb-NO" sz="1400" kern="0" dirty="0">
                <a:solidFill>
                  <a:srgbClr val="006699"/>
                </a:solidFill>
                <a:latin typeface="Verdana"/>
                <a:cs typeface="+mj-cs"/>
              </a:rPr>
              <a:t> system for elektronisk innlevering av søknader om forskningsmidler</a:t>
            </a:r>
            <a:endParaRPr lang="nb-NO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150938" y="4400550"/>
            <a:ext cx="7165975" cy="1501775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nb-NO" altLang="nb-NO" sz="2400" dirty="0">
                <a:cs typeface="Times New Roman" pitchFamily="18" charset="0"/>
              </a:rPr>
              <a:t>Kort presentasjon av systemet beregnet på prosjektledere/forskere som ikke har benyttet eSøknad tidligere.</a:t>
            </a:r>
          </a:p>
        </p:txBody>
      </p:sp>
    </p:spTree>
    <p:extLst>
      <p:ext uri="{BB962C8B-B14F-4D97-AF65-F5344CB8AC3E}">
        <p14:creationId xmlns:p14="http://schemas.microsoft.com/office/powerpoint/2010/main" val="638088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824"/>
            <a:ext cx="8021145" cy="414046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nb-NO" altLang="nb-NO" sz="2400" dirty="0"/>
              <a:t>Innleveringssiden består av 3 elementer:</a:t>
            </a:r>
          </a:p>
          <a:p>
            <a:pPr lvl="1" eaLnBrk="1" hangingPunct="1"/>
            <a:r>
              <a:rPr lang="nb-NO" altLang="nb-NO" sz="2000" dirty="0"/>
              <a:t>«</a:t>
            </a:r>
            <a:r>
              <a:rPr lang="nb-NO" sz="2000" dirty="0">
                <a:effectLst/>
              </a:rPr>
              <a:t>Velg alle alternativer som passer </a:t>
            </a:r>
            <a:r>
              <a:rPr lang="nb-NO" sz="2000">
                <a:effectLst/>
              </a:rPr>
              <a:t>søknaden», </a:t>
            </a:r>
            <a:r>
              <a:rPr lang="nb-NO" sz="2000" dirty="0">
                <a:effectLst/>
              </a:rPr>
              <a:t>der søker skal ta </a:t>
            </a:r>
            <a:r>
              <a:rPr lang="nb-NO" altLang="nb-NO" sz="2000" dirty="0"/>
              <a:t>stilling til hvilke alternativ som passer søknaden. Flere valg er mulig.</a:t>
            </a:r>
          </a:p>
          <a:p>
            <a:pPr lvl="1" eaLnBrk="1" hangingPunct="1"/>
            <a:r>
              <a:rPr lang="nb-NO" sz="2000" dirty="0">
                <a:effectLst/>
              </a:rPr>
              <a:t>«Status for bekreftelse av samarbeidsforhold»</a:t>
            </a:r>
          </a:p>
          <a:p>
            <a:pPr lvl="1" eaLnBrk="1" hangingPunct="1"/>
            <a:r>
              <a:rPr lang="nb-NO" sz="2000" dirty="0">
                <a:effectLst/>
              </a:rPr>
              <a:t>«Status obligatoriske spørsmål»</a:t>
            </a:r>
          </a:p>
          <a:p>
            <a:pPr lvl="1" eaLnBrk="1" hangingPunct="1"/>
            <a:endParaRPr lang="nb-NO" altLang="nb-NO" sz="2000" dirty="0"/>
          </a:p>
          <a:p>
            <a:pPr eaLnBrk="1" hangingPunct="1"/>
            <a:r>
              <a:rPr lang="nb-NO" altLang="nb-NO" sz="2400" dirty="0"/>
              <a:t>Søknaden kan innleveres når obligatoriske spørsmål er besvart. Trykk på knappen ”Innlever søknad”. eSøknad sender kvittering på e-post.</a:t>
            </a:r>
            <a:br>
              <a:rPr lang="nb-NO" altLang="nb-NO" sz="2400" dirty="0"/>
            </a:br>
            <a:endParaRPr lang="nb-NO" altLang="nb-NO" sz="2400" dirty="0"/>
          </a:p>
          <a:p>
            <a:pPr eaLnBrk="1" hangingPunct="1"/>
            <a:r>
              <a:rPr lang="nb-NO" altLang="nb-NO" sz="2400" b="1" dirty="0"/>
              <a:t>Merk! </a:t>
            </a:r>
            <a:r>
              <a:rPr lang="nb-NO" altLang="nb-NO" sz="2400" dirty="0"/>
              <a:t>En innlevert søknad kan ikke endres.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altLang="nb-NO" dirty="0">
                <a:solidFill>
                  <a:srgbClr val="006699"/>
                </a:solidFill>
                <a:latin typeface="+mj-lt"/>
                <a:cs typeface="+mj-cs"/>
              </a:rPr>
              <a:t>Innlevering</a:t>
            </a:r>
            <a:r>
              <a:rPr lang="nb-NO" altLang="nb-NO" dirty="0"/>
              <a:t> </a:t>
            </a:r>
            <a:r>
              <a:rPr lang="nb-NO" altLang="nb-NO" dirty="0">
                <a:solidFill>
                  <a:srgbClr val="006699"/>
                </a:solidFill>
                <a:latin typeface="+mj-lt"/>
                <a:cs typeface="+mj-cs"/>
              </a:rPr>
              <a:t>av</a:t>
            </a:r>
            <a:r>
              <a:rPr lang="nb-NO" altLang="nb-NO" dirty="0"/>
              <a:t> </a:t>
            </a:r>
            <a:r>
              <a:rPr lang="nb-NO" altLang="nb-NO" dirty="0">
                <a:solidFill>
                  <a:srgbClr val="006699"/>
                </a:solidFill>
                <a:latin typeface="+mj-lt"/>
                <a:cs typeface="+mj-cs"/>
              </a:rPr>
              <a:t>søknaden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66902"/>
            <a:ext cx="8021145" cy="2751522"/>
          </a:xfrm>
        </p:spPr>
        <p:txBody>
          <a:bodyPr/>
          <a:lstStyle/>
          <a:p>
            <a:pPr eaLnBrk="1" hangingPunct="1"/>
            <a:r>
              <a:rPr lang="nb-NO" altLang="nb-NO" sz="2400" dirty="0"/>
              <a:t>I det en søknad blir innlevert, sender eSøknad kopi av søknaden til søkerinstitusjon som dermed får anledning til å lese søknaden og skrive inn sine anbefalinger og prioriteringer.</a:t>
            </a:r>
            <a:br>
              <a:rPr lang="nb-NO" altLang="nb-NO" sz="2400" dirty="0"/>
            </a:br>
            <a:br>
              <a:rPr lang="nb-NO" altLang="nb-NO" sz="2400" dirty="0"/>
            </a:br>
            <a:endParaRPr lang="nb-NO" altLang="nb-NO" sz="2400" dirty="0"/>
          </a:p>
          <a:p>
            <a:pPr eaLnBrk="1" hangingPunct="1"/>
            <a:endParaRPr lang="nb-NO" altLang="nb-NO" sz="2400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altLang="nb-NO" dirty="0">
                <a:solidFill>
                  <a:srgbClr val="006699"/>
                </a:solidFill>
                <a:latin typeface="+mj-lt"/>
                <a:cs typeface="+mj-cs"/>
              </a:rPr>
              <a:t>Ledelsesforankring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66902"/>
            <a:ext cx="8021145" cy="3846374"/>
          </a:xfrm>
        </p:spPr>
        <p:txBody>
          <a:bodyPr/>
          <a:lstStyle/>
          <a:p>
            <a:pPr eaLnBrk="1" hangingPunct="1"/>
            <a:r>
              <a:rPr lang="nb-NO" altLang="nb-NO" sz="2400" dirty="0"/>
              <a:t>Ved å gå inn via den samme lenken som ble tilsendt via e-post da søknaden ble opprettet, kan søker følge med på den videre prosessen etter innlevering. </a:t>
            </a:r>
            <a:br>
              <a:rPr lang="nb-NO" altLang="nb-NO" sz="2400" dirty="0"/>
            </a:br>
            <a:endParaRPr lang="nb-NO" altLang="nb-NO" sz="2400" dirty="0"/>
          </a:p>
          <a:p>
            <a:pPr lvl="1" eaLnBrk="1" hangingPunct="1"/>
            <a:r>
              <a:rPr lang="nb-NO" altLang="nb-NO" sz="2000" dirty="0"/>
              <a:t>Lese prioriteringer og anbefalinger fra ledelsen</a:t>
            </a:r>
          </a:p>
          <a:p>
            <a:pPr lvl="1" eaLnBrk="1" hangingPunct="1"/>
            <a:r>
              <a:rPr lang="nb-NO" altLang="nb-NO" sz="2000" dirty="0"/>
              <a:t>Lese eventuelle kommentarer fra sekretariatet</a:t>
            </a:r>
          </a:p>
          <a:p>
            <a:pPr lvl="1" eaLnBrk="1" hangingPunct="1"/>
            <a:r>
              <a:rPr lang="nb-NO" altLang="nb-NO" sz="2000" dirty="0"/>
              <a:t>Lese vedtak, herunder tildelt beløp, prosjektnummer og eventuelle kommentarer tilknyttet vedtaket</a:t>
            </a:r>
            <a:br>
              <a:rPr lang="nb-NO" altLang="nb-NO" sz="2000" dirty="0"/>
            </a:br>
            <a:endParaRPr lang="nb-NO" altLang="nb-NO" sz="2000" dirty="0"/>
          </a:p>
          <a:p>
            <a:pPr eaLnBrk="1" hangingPunct="1"/>
            <a:endParaRPr lang="nb-NO" altLang="nb-NO" sz="2400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altLang="nb-NO" dirty="0">
                <a:solidFill>
                  <a:srgbClr val="006699"/>
                </a:solidFill>
                <a:latin typeface="+mj-lt"/>
                <a:cs typeface="+mj-cs"/>
              </a:rPr>
              <a:t>Søknadsvisningen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b-NO" altLang="nb-NO" dirty="0"/>
              <a:t>De fleste spørsmål kan man finne svar på i veiledningen. Det er veiledning lett tilgjengelig i alle deler av skjemaet.</a:t>
            </a:r>
          </a:p>
          <a:p>
            <a:pPr eaLnBrk="1" hangingPunct="1"/>
            <a:endParaRPr lang="nb-NO" altLang="nb-NO" dirty="0"/>
          </a:p>
          <a:p>
            <a:pPr eaLnBrk="1" hangingPunct="1"/>
            <a:r>
              <a:rPr lang="nb-NO" altLang="nb-NO" dirty="0"/>
              <a:t>Andre spørsmål kan rettes:</a:t>
            </a:r>
            <a:br>
              <a:rPr lang="nb-NO" altLang="nb-NO" dirty="0"/>
            </a:br>
            <a:r>
              <a:rPr lang="nb-NO" altLang="nb-NO" dirty="0">
                <a:solidFill>
                  <a:srgbClr val="FF6600"/>
                </a:solidFill>
                <a:hlinkClick r:id="rId3"/>
              </a:rPr>
              <a:t>forskningsmidler@helse-vest.no</a:t>
            </a:r>
            <a:r>
              <a:rPr lang="nb-NO" altLang="nb-NO" dirty="0">
                <a:solidFill>
                  <a:srgbClr val="FF6600"/>
                </a:solidFill>
              </a:rPr>
              <a:t>  </a:t>
            </a:r>
            <a:br>
              <a:rPr lang="nb-NO" altLang="nb-NO" dirty="0"/>
            </a:br>
            <a:endParaRPr lang="nb-NO" altLang="nb-NO" dirty="0"/>
          </a:p>
          <a:p>
            <a:pPr lvl="1" eaLnBrk="1" hangingPunct="1"/>
            <a:r>
              <a:rPr lang="nb-NO" altLang="nb-NO" sz="1400" dirty="0"/>
              <a:t>Oppgi fortrinnsvis </a:t>
            </a:r>
            <a:r>
              <a:rPr lang="nb-NO" altLang="nb-NO" sz="1400" dirty="0" err="1"/>
              <a:t>søknadID</a:t>
            </a:r>
            <a:r>
              <a:rPr lang="nb-NO" altLang="nb-NO" sz="1400" dirty="0"/>
              <a:t> ved henvendelser</a:t>
            </a:r>
          </a:p>
          <a:p>
            <a:pPr eaLnBrk="1" hangingPunct="1"/>
            <a:endParaRPr lang="nb-NO" altLang="nb-NO" sz="1800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altLang="nb-NO" dirty="0">
                <a:solidFill>
                  <a:srgbClr val="006699"/>
                </a:solidFill>
                <a:latin typeface="+mj-lt"/>
                <a:cs typeface="+mj-cs"/>
              </a:rPr>
              <a:t>Spørsmål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772816"/>
            <a:ext cx="8021145" cy="415498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nb-NO" altLang="nb-NO" sz="2000" b="1" dirty="0"/>
              <a:t>Internett</a:t>
            </a:r>
          </a:p>
          <a:p>
            <a:pPr lvl="1" eaLnBrk="1" hangingPunct="1">
              <a:lnSpc>
                <a:spcPct val="80000"/>
              </a:lnSpc>
            </a:pPr>
            <a:r>
              <a:rPr lang="nb-NO" altLang="nb-NO" sz="2000" dirty="0"/>
              <a:t>Du må være tilkoblet Internett for å benytte eSøknad.</a:t>
            </a:r>
          </a:p>
          <a:p>
            <a:pPr eaLnBrk="1" hangingPunct="1">
              <a:lnSpc>
                <a:spcPct val="80000"/>
              </a:lnSpc>
            </a:pPr>
            <a:endParaRPr lang="nb-NO" altLang="nb-NO" sz="2000" dirty="0"/>
          </a:p>
          <a:p>
            <a:pPr eaLnBrk="1" hangingPunct="1">
              <a:lnSpc>
                <a:spcPct val="80000"/>
              </a:lnSpc>
            </a:pPr>
            <a:r>
              <a:rPr lang="nb-NO" altLang="nb-NO" sz="2000" b="1" dirty="0"/>
              <a:t>Nettleser</a:t>
            </a:r>
          </a:p>
          <a:p>
            <a:pPr lvl="1" eaLnBrk="1" hangingPunct="1">
              <a:lnSpc>
                <a:spcPct val="80000"/>
              </a:lnSpc>
            </a:pPr>
            <a:r>
              <a:rPr lang="nb-NO" altLang="nb-NO" sz="2000" dirty="0"/>
              <a:t>eSøknad er utviklet for og testet sammen med nyere versjoner av Google Chrome, Microsoft Edge og Internett Explorer.</a:t>
            </a:r>
          </a:p>
          <a:p>
            <a:pPr lvl="2" eaLnBrk="1" hangingPunct="1">
              <a:lnSpc>
                <a:spcPct val="80000"/>
              </a:lnSpc>
            </a:pPr>
            <a:r>
              <a:rPr lang="nb-NO" altLang="nb-NO" sz="1600" dirty="0"/>
              <a:t>Noen andre nettlesere vil likevel kunne benyttes, men det kan ikke garanteres at all funksjonalitet vil være tilgjengelig. </a:t>
            </a:r>
            <a:br>
              <a:rPr lang="nb-NO" altLang="nb-NO" sz="1600" dirty="0"/>
            </a:br>
            <a:endParaRPr lang="nb-NO" altLang="nb-NO" sz="1600" dirty="0"/>
          </a:p>
          <a:p>
            <a:pPr eaLnBrk="1" hangingPunct="1">
              <a:lnSpc>
                <a:spcPct val="80000"/>
              </a:lnSpc>
            </a:pPr>
            <a:r>
              <a:rPr lang="nb-NO" altLang="nb-NO" sz="2000" b="1" dirty="0"/>
              <a:t>PDF-dokumenter</a:t>
            </a:r>
          </a:p>
          <a:p>
            <a:pPr lvl="1" eaLnBrk="1" hangingPunct="1">
              <a:lnSpc>
                <a:spcPct val="80000"/>
              </a:lnSpc>
            </a:pPr>
            <a:r>
              <a:rPr lang="nb-NO" altLang="nb-NO" sz="2000" dirty="0"/>
              <a:t>eSøknad aksepterer kun vedlegg i PDF-format.</a:t>
            </a:r>
          </a:p>
          <a:p>
            <a:pPr lvl="2" eaLnBrk="1" hangingPunct="1">
              <a:lnSpc>
                <a:spcPct val="80000"/>
              </a:lnSpc>
            </a:pPr>
            <a:r>
              <a:rPr lang="nb-NO" altLang="nb-NO" sz="1600" dirty="0"/>
              <a:t>For å kunne laste opp vedlegg må disse konverteres til PDF-format før opplasting. Du trenger en skanner og/eller </a:t>
            </a:r>
            <a:r>
              <a:rPr lang="nb-NO" altLang="nb-NO" sz="1600" dirty="0" err="1"/>
              <a:t>pdf</a:t>
            </a:r>
            <a:r>
              <a:rPr lang="nb-NO" altLang="nb-NO" sz="1600" dirty="0"/>
              <a:t>-program som for eksempel Adobe Acrobat Standard eller lignende gratisprogram for PDF-dokumenter.</a:t>
            </a:r>
          </a:p>
          <a:p>
            <a:pPr eaLnBrk="1" hangingPunct="1">
              <a:lnSpc>
                <a:spcPct val="80000"/>
              </a:lnSpc>
            </a:pPr>
            <a:endParaRPr lang="nb-NO" altLang="nb-NO" sz="1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nb-NO" altLang="nb-NO" dirty="0">
                <a:solidFill>
                  <a:srgbClr val="006699"/>
                </a:solidFill>
                <a:latin typeface="+mj-lt"/>
                <a:cs typeface="+mj-cs"/>
              </a:rPr>
              <a:t>Systemkrav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03548" y="1592796"/>
            <a:ext cx="8021145" cy="435648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nb-NO" altLang="nb-NO" sz="2400" dirty="0"/>
              <a:t>eSøknad er utviklet for åpen bruk på Internett, og systemet er tilgjengelig fra inn- og utland.</a:t>
            </a:r>
            <a:br>
              <a:rPr lang="nb-NO" altLang="nb-NO" sz="2400" dirty="0"/>
            </a:br>
            <a:endParaRPr lang="nb-NO" altLang="nb-NO" sz="2400" dirty="0"/>
          </a:p>
          <a:p>
            <a:pPr eaLnBrk="1" hangingPunct="1"/>
            <a:r>
              <a:rPr lang="nb-NO" altLang="nb-NO" sz="2400" dirty="0"/>
              <a:t>Ved oppretting av søknadsskjema sender eSøknad ut en e-post som inneholder en lenke (nettadresse) som er unik for den enkelte søknad. Lenken inneholder brukernavn (ID-nummer) og passord (nøkkel). </a:t>
            </a:r>
            <a:br>
              <a:rPr lang="nb-NO" altLang="nb-NO" sz="2400" dirty="0"/>
            </a:br>
            <a:endParaRPr lang="nb-NO" altLang="nb-NO" sz="2400" dirty="0"/>
          </a:p>
          <a:p>
            <a:pPr eaLnBrk="1" hangingPunct="1"/>
            <a:r>
              <a:rPr lang="nb-NO" altLang="nb-NO" sz="2400" dirty="0"/>
              <a:t>Ved å gjøre lenken til skjemaet kjent for andre, gir du dem full tilgang til å lese og oppdatere søknaden. Benytt denne muligheten (med forsiktighet) til å la samarbeidspartnere bidra til søknadsutformingen.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710161"/>
            <a:ext cx="6388100" cy="646331"/>
          </a:xfrm>
        </p:spPr>
        <p:txBody>
          <a:bodyPr/>
          <a:lstStyle/>
          <a:p>
            <a:pPr eaLnBrk="1" hangingPunct="1"/>
            <a:r>
              <a:rPr lang="nb-NO" altLang="nb-NO" dirty="0">
                <a:solidFill>
                  <a:srgbClr val="006699"/>
                </a:solidFill>
                <a:latin typeface="+mj-lt"/>
                <a:cs typeface="+mj-cs"/>
              </a:rPr>
              <a:t>Sikkerhetsrutiner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68313"/>
            <a:ext cx="7781925" cy="979487"/>
          </a:xfrm>
        </p:spPr>
        <p:txBody>
          <a:bodyPr/>
          <a:lstStyle/>
          <a:p>
            <a:pPr algn="r" eaLnBrk="1" hangingPunct="1"/>
            <a:r>
              <a:rPr lang="nb-NO" altLang="nb-NO" sz="3200" dirty="0"/>
              <a:t>eSøknad</a:t>
            </a:r>
            <a:br>
              <a:rPr lang="nb-NO" altLang="nb-NO" sz="3200" dirty="0"/>
            </a:br>
            <a:r>
              <a:rPr lang="nb-NO" altLang="nb-NO" sz="2000" dirty="0"/>
              <a:t>Oversikt</a:t>
            </a:r>
          </a:p>
        </p:txBody>
      </p:sp>
      <p:cxnSp>
        <p:nvCxnSpPr>
          <p:cNvPr id="6148" name="AutoShape 4"/>
          <p:cNvCxnSpPr>
            <a:cxnSpLocks noChangeShapeType="1"/>
          </p:cNvCxnSpPr>
          <p:nvPr/>
        </p:nvCxnSpPr>
        <p:spPr bwMode="auto">
          <a:xfrm rot="16200000" flipH="1">
            <a:off x="3628130" y="2828682"/>
            <a:ext cx="828675" cy="132238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9" name="AutoShape 5"/>
          <p:cNvCxnSpPr>
            <a:cxnSpLocks noChangeShapeType="1"/>
          </p:cNvCxnSpPr>
          <p:nvPr/>
        </p:nvCxnSpPr>
        <p:spPr bwMode="auto">
          <a:xfrm rot="10800000">
            <a:off x="5544108" y="5102225"/>
            <a:ext cx="1223963" cy="6127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256199" y="2500312"/>
            <a:ext cx="16557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9388" indent="-17938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b-NO" altLang="nb-NO" sz="1200" dirty="0">
                <a:latin typeface="Tahoma" charset="0"/>
              </a:rPr>
              <a:t>Søknads</a:t>
            </a:r>
            <a:r>
              <a:rPr lang="nb-NO" altLang="nb-NO" sz="1200" b="1" dirty="0">
                <a:latin typeface="Tahoma" charset="0"/>
              </a:rPr>
              <a:t>skjemaet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523104" y="3352589"/>
            <a:ext cx="251936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b-NO" altLang="nb-NO" sz="1200" b="1" dirty="0">
                <a:latin typeface="Tahoma" charset="0"/>
              </a:rPr>
              <a:t>Prosjektleder og medarbeidere fyller inn feltene i skjemaet. Skjemaet tilpasser seg søknadstypen.</a:t>
            </a:r>
            <a:br>
              <a:rPr lang="nb-NO" altLang="nb-NO" sz="1200" b="1" dirty="0">
                <a:latin typeface="Tahoma" charset="0"/>
              </a:rPr>
            </a:br>
            <a:r>
              <a:rPr lang="nb-NO" altLang="nb-NO" sz="1200" dirty="0">
                <a:latin typeface="Tahoma" charset="0"/>
              </a:rPr>
              <a:t>eSøknad sender melding om ledelsesforankring når søknaden innleveres.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7272300" y="4112998"/>
            <a:ext cx="15827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9388" indent="-17938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nb-NO" altLang="nb-NO" sz="1200" dirty="0">
                <a:latin typeface="Tahoma" charset="0"/>
              </a:rPr>
              <a:t>Søknads</a:t>
            </a:r>
            <a:r>
              <a:rPr lang="nb-NO" altLang="nb-NO" sz="1200" b="1" dirty="0">
                <a:latin typeface="Tahoma" charset="0"/>
              </a:rPr>
              <a:t>visningen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2920899" y="5715000"/>
            <a:ext cx="3565525" cy="8223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b-NO" altLang="nb-NO" sz="1200" b="1" dirty="0">
                <a:latin typeface="Tahoma" charset="0"/>
              </a:rPr>
              <a:t>Når en søknad er innlevert, bytter eSøknad fra redigeringsmodus til visningsmodus. </a:t>
            </a:r>
            <a:r>
              <a:rPr lang="nb-NO" altLang="nb-NO" sz="1200" dirty="0">
                <a:latin typeface="Tahoma" charset="0"/>
              </a:rPr>
              <a:t>Søknaden vises da slik den blir presentert for vurderingskomiteen.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095625" y="657225"/>
            <a:ext cx="17637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9388" indent="-17938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b-NO" altLang="nb-NO" sz="1200" dirty="0">
                <a:latin typeface="Tahoma" charset="0"/>
              </a:rPr>
              <a:t>Søknads</a:t>
            </a:r>
            <a:r>
              <a:rPr lang="nb-NO" altLang="nb-NO" sz="1200" b="1" dirty="0">
                <a:latin typeface="Tahoma" charset="0"/>
              </a:rPr>
              <a:t>utlysningen</a:t>
            </a:r>
          </a:p>
        </p:txBody>
      </p:sp>
      <p:sp>
        <p:nvSpPr>
          <p:cNvPr id="6155" name="Oval 11"/>
          <p:cNvSpPr>
            <a:spLocks noChangeArrowheads="1"/>
          </p:cNvSpPr>
          <p:nvPr/>
        </p:nvSpPr>
        <p:spPr bwMode="auto">
          <a:xfrm>
            <a:off x="2663825" y="585788"/>
            <a:ext cx="360363" cy="360362"/>
          </a:xfrm>
          <a:prstGeom prst="ellips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nb-NO" altLang="nb-NO" sz="1800" b="1">
                <a:solidFill>
                  <a:srgbClr val="CC3300"/>
                </a:solidFill>
                <a:latin typeface="Tahoma" charset="0"/>
              </a:rPr>
              <a:t>1</a:t>
            </a:r>
          </a:p>
        </p:txBody>
      </p:sp>
      <p:sp>
        <p:nvSpPr>
          <p:cNvPr id="6156" name="Oval 12"/>
          <p:cNvSpPr>
            <a:spLocks noChangeArrowheads="1"/>
          </p:cNvSpPr>
          <p:nvPr/>
        </p:nvSpPr>
        <p:spPr bwMode="auto">
          <a:xfrm>
            <a:off x="4824413" y="2457450"/>
            <a:ext cx="360362" cy="360363"/>
          </a:xfrm>
          <a:prstGeom prst="ellips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nb-NO" altLang="nb-NO" sz="1800" b="1">
                <a:solidFill>
                  <a:srgbClr val="CC3300"/>
                </a:solidFill>
                <a:latin typeface="Tahoma" charset="0"/>
              </a:rPr>
              <a:t>2</a:t>
            </a:r>
          </a:p>
        </p:txBody>
      </p:sp>
      <p:sp>
        <p:nvSpPr>
          <p:cNvPr id="6157" name="Oval 13"/>
          <p:cNvSpPr>
            <a:spLocks noChangeArrowheads="1"/>
          </p:cNvSpPr>
          <p:nvPr/>
        </p:nvSpPr>
        <p:spPr bwMode="auto">
          <a:xfrm>
            <a:off x="7009937" y="4033502"/>
            <a:ext cx="360363" cy="360362"/>
          </a:xfrm>
          <a:prstGeom prst="ellips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nb-NO" altLang="nb-NO" sz="1800" b="1" dirty="0">
                <a:solidFill>
                  <a:srgbClr val="CC3300"/>
                </a:solidFill>
                <a:latin typeface="Tahoma" charset="0"/>
              </a:rPr>
              <a:t>3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159073" y="1064304"/>
            <a:ext cx="25193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nb-NO" altLang="nb-NO" sz="1200" b="1" dirty="0">
                <a:latin typeface="Tahoma" charset="0"/>
              </a:rPr>
              <a:t>Forskningsmidler utlyses med en frist pr. år. Prosjektleder svarer på en utlysning ved å opprette et søknadsskjema.</a:t>
            </a:r>
            <a:endParaRPr lang="nb-NO" altLang="nb-NO" sz="1200" dirty="0">
              <a:latin typeface="Tahoma" charset="0"/>
            </a:endParaRPr>
          </a:p>
        </p:txBody>
      </p:sp>
      <p:pic>
        <p:nvPicPr>
          <p:cNvPr id="6162" name="Picture 1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899" y="1064304"/>
            <a:ext cx="1702437" cy="19153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63" name="Picture 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518974"/>
            <a:ext cx="1731874" cy="214194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64" name="Picture 2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903264"/>
            <a:ext cx="1710153" cy="20753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66902"/>
            <a:ext cx="8021145" cy="3810370"/>
          </a:xfrm>
        </p:spPr>
        <p:txBody>
          <a:bodyPr/>
          <a:lstStyle/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nb-NO" altLang="nb-NO" sz="2000" dirty="0"/>
              <a:t>Gå inn på utlysningsteksten på nettsiden til det regionale helseforetaket. Der vil du finne lenke videre til eSøknad. Du kan også gå direkte til eSøknad med adressen </a:t>
            </a:r>
            <a:r>
              <a:rPr lang="nb-NO" altLang="nb-NO" sz="2000" dirty="0">
                <a:hlinkClick r:id="rId3"/>
              </a:rPr>
              <a:t>http://forskningsmidler.ihelse.net/</a:t>
            </a:r>
            <a:r>
              <a:rPr lang="nb-NO" altLang="nb-NO" sz="2000" dirty="0"/>
              <a:t>.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endParaRPr lang="nb-NO" altLang="nb-NO" sz="2000" dirty="0"/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nb-NO" altLang="nb-NO" sz="2000" dirty="0"/>
              <a:t>Oppgi ditt navn og din e-postadresse samt tittel på søknaden m.m. Klikk deretter på knappen ”Opprett søknadsskjema”.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endParaRPr lang="nb-NO" altLang="nb-NO" sz="2000" dirty="0"/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nb-NO" altLang="nb-NO" sz="2000" dirty="0"/>
              <a:t>Etter få minutter sender eSøknad en e-post til den oppgitte e-postadressen med lenke til søknadsskjemaet. Ta godt vare på denne e-posten da lenken til skjemaet må benyttes hver gang man skal inn i systemet for å arbeide videre med søknaden.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altLang="nb-NO" dirty="0">
                <a:solidFill>
                  <a:srgbClr val="006699"/>
                </a:solidFill>
                <a:latin typeface="+mj-lt"/>
                <a:cs typeface="+mj-cs"/>
              </a:rPr>
              <a:t>Opprette</a:t>
            </a:r>
            <a:r>
              <a:rPr lang="nb-NO" altLang="nb-NO" dirty="0"/>
              <a:t> </a:t>
            </a:r>
            <a:r>
              <a:rPr lang="nb-NO" altLang="nb-NO" dirty="0">
                <a:solidFill>
                  <a:srgbClr val="006699"/>
                </a:solidFill>
                <a:latin typeface="+mj-lt"/>
                <a:cs typeface="+mj-cs"/>
              </a:rPr>
              <a:t>skjema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628800"/>
            <a:ext cx="8021145" cy="432048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nb-NO" altLang="nb-NO" sz="2000" b="1" dirty="0"/>
              <a:t>Søknadsskjemaet kan variere avhengig av søknadstype.</a:t>
            </a:r>
          </a:p>
          <a:p>
            <a:pPr lvl="1" eaLnBrk="1" hangingPunct="1">
              <a:lnSpc>
                <a:spcPct val="120000"/>
              </a:lnSpc>
            </a:pPr>
            <a:r>
              <a:rPr lang="nb-NO" altLang="nb-NO" sz="1800" dirty="0"/>
              <a:t>Det kan bare søkes om en stønadsform pr. søknad. </a:t>
            </a:r>
          </a:p>
          <a:p>
            <a:pPr eaLnBrk="1" hangingPunct="1">
              <a:lnSpc>
                <a:spcPct val="120000"/>
              </a:lnSpc>
            </a:pPr>
            <a:endParaRPr lang="nb-NO" altLang="nb-NO" sz="2000" dirty="0"/>
          </a:p>
          <a:p>
            <a:pPr eaLnBrk="1" hangingPunct="1">
              <a:lnSpc>
                <a:spcPct val="120000"/>
              </a:lnSpc>
            </a:pPr>
            <a:r>
              <a:rPr lang="nb-NO" altLang="nb-NO" sz="2000" b="1" dirty="0"/>
              <a:t>Søknadsskjemaet består av seks hoveddeler: </a:t>
            </a:r>
          </a:p>
          <a:p>
            <a:pPr lvl="1" eaLnBrk="1" hangingPunct="1">
              <a:lnSpc>
                <a:spcPct val="120000"/>
              </a:lnSpc>
            </a:pPr>
            <a:r>
              <a:rPr lang="nb-NO" altLang="nb-NO" sz="1800" dirty="0"/>
              <a:t>Deltakere, Aktivitetsplan, Klassifisering, Sammendrag, Budsjett og Vedlegg. </a:t>
            </a:r>
          </a:p>
          <a:p>
            <a:pPr eaLnBrk="1" hangingPunct="1">
              <a:lnSpc>
                <a:spcPct val="120000"/>
              </a:lnSpc>
            </a:pPr>
            <a:endParaRPr lang="nb-NO" altLang="nb-NO" sz="1800" dirty="0"/>
          </a:p>
          <a:p>
            <a:pPr eaLnBrk="1" hangingPunct="1">
              <a:lnSpc>
                <a:spcPct val="120000"/>
              </a:lnSpc>
            </a:pPr>
            <a:r>
              <a:rPr lang="nb-NO" altLang="nb-NO" sz="2000" b="1" dirty="0"/>
              <a:t>Innlevering av søknaden skjer fra egen side som er tilgjengelig i menylinjen øverst i skjemaet. </a:t>
            </a:r>
          </a:p>
          <a:p>
            <a:pPr lvl="1">
              <a:lnSpc>
                <a:spcPct val="120000"/>
              </a:lnSpc>
            </a:pPr>
            <a:r>
              <a:rPr lang="nb-NO" altLang="nb-NO" sz="2000" dirty="0"/>
              <a:t>Menylinjen gir også tilgang til forhåndsvisning av søknaden, samt lagring og mulighet for valg mellom norsk og engelsk språkdrakt. </a:t>
            </a:r>
          </a:p>
          <a:p>
            <a:pPr eaLnBrk="1" hangingPunct="1">
              <a:lnSpc>
                <a:spcPct val="120000"/>
              </a:lnSpc>
            </a:pPr>
            <a:endParaRPr lang="nb-NO" altLang="nb-NO" sz="2000" b="1" dirty="0"/>
          </a:p>
          <a:p>
            <a:pPr eaLnBrk="1" hangingPunct="1">
              <a:lnSpc>
                <a:spcPct val="120000"/>
              </a:lnSpc>
            </a:pPr>
            <a:r>
              <a:rPr lang="nb-NO" altLang="nb-NO" sz="2000" b="1" dirty="0"/>
              <a:t>Veiledning er lett tilgjengelig i alle deler av skjemaet.</a:t>
            </a:r>
            <a:endParaRPr lang="nb-NO" altLang="nb-NO" sz="2000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altLang="nb-NO" dirty="0">
                <a:solidFill>
                  <a:srgbClr val="006699"/>
                </a:solidFill>
                <a:latin typeface="+mj-lt"/>
                <a:cs typeface="+mj-cs"/>
              </a:rPr>
              <a:t>Søknadstyper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66902"/>
            <a:ext cx="8021145" cy="3702358"/>
          </a:xfrm>
        </p:spPr>
        <p:txBody>
          <a:bodyPr/>
          <a:lstStyle/>
          <a:p>
            <a:pPr eaLnBrk="1" hangingPunct="1"/>
            <a:r>
              <a:rPr lang="nb-NO" altLang="nb-NO" sz="2400" dirty="0"/>
              <a:t>For å arbeide videre med en lagret søknad, benytt lenken tilsendt per e-post da søknaden ble opprettet. </a:t>
            </a:r>
          </a:p>
          <a:p>
            <a:pPr eaLnBrk="1" hangingPunct="1"/>
            <a:endParaRPr lang="nb-NO" altLang="nb-NO" sz="2400" dirty="0"/>
          </a:p>
          <a:p>
            <a:pPr eaLnBrk="1" hangingPunct="1"/>
            <a:r>
              <a:rPr lang="nb-NO" altLang="nb-NO" sz="2400" dirty="0"/>
              <a:t>Lenken til skjemaet kan lagres som favoritt i nettleseren.</a:t>
            </a:r>
            <a:br>
              <a:rPr lang="nb-NO" altLang="nb-NO" sz="2400" dirty="0"/>
            </a:br>
            <a:endParaRPr lang="nb-NO" altLang="nb-NO" sz="2400" dirty="0"/>
          </a:p>
          <a:p>
            <a:pPr eaLnBrk="1" hangingPunct="1"/>
            <a:r>
              <a:rPr lang="nb-NO" altLang="nb-NO" sz="2400" b="1" dirty="0"/>
              <a:t>Merk!</a:t>
            </a:r>
            <a:r>
              <a:rPr lang="nb-NO" altLang="nb-NO" sz="2400" dirty="0"/>
              <a:t> Dersom du videresender e-posten til samarbeidspartnere, gir du dem full tilgang til å lese, endre og innlevere søknaden.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altLang="nb-NO" dirty="0">
                <a:solidFill>
                  <a:srgbClr val="006699"/>
                </a:solidFill>
                <a:latin typeface="+mj-lt"/>
                <a:cs typeface="+mj-cs"/>
              </a:rPr>
              <a:t>Arbeide</a:t>
            </a:r>
            <a:r>
              <a:rPr lang="nb-NO" altLang="nb-NO" kern="1200" dirty="0"/>
              <a:t> </a:t>
            </a:r>
            <a:r>
              <a:rPr lang="nb-NO" altLang="nb-NO" dirty="0">
                <a:solidFill>
                  <a:srgbClr val="006699"/>
                </a:solidFill>
                <a:latin typeface="+mj-lt"/>
                <a:cs typeface="+mj-cs"/>
              </a:rPr>
              <a:t>med</a:t>
            </a:r>
            <a:r>
              <a:rPr lang="nb-NO" altLang="nb-NO" kern="1200" dirty="0"/>
              <a:t> </a:t>
            </a:r>
            <a:r>
              <a:rPr lang="nb-NO" altLang="nb-NO" dirty="0">
                <a:solidFill>
                  <a:srgbClr val="006699"/>
                </a:solidFill>
                <a:latin typeface="+mj-lt"/>
                <a:cs typeface="+mj-cs"/>
              </a:rPr>
              <a:t>søknaden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0828"/>
            <a:ext cx="8021145" cy="414046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defRPr/>
            </a:pPr>
            <a:r>
              <a:rPr lang="nb-NO" dirty="0"/>
              <a:t>Deltakere som aktivt bidrar i prosjektet, skal registreres. Etter at en deltaker er registrert, må det sendes en forespørsel på </a:t>
            </a:r>
            <a:r>
              <a:rPr lang="nb-NO" dirty="0" err="1"/>
              <a:t>sms</a:t>
            </a:r>
            <a:r>
              <a:rPr lang="nb-NO" dirty="0"/>
              <a:t> og/eller e-post om å bekrefte samarbeid. </a:t>
            </a:r>
          </a:p>
          <a:p>
            <a:pPr marL="0" indent="0">
              <a:lnSpc>
                <a:spcPct val="120000"/>
              </a:lnSpc>
              <a:buNone/>
              <a:defRPr/>
            </a:pPr>
            <a:endParaRPr lang="nb-NO" altLang="nb-NO" dirty="0"/>
          </a:p>
          <a:p>
            <a:pPr>
              <a:lnSpc>
                <a:spcPct val="120000"/>
              </a:lnSpc>
              <a:defRPr/>
            </a:pPr>
            <a:r>
              <a:rPr lang="nb-NO" altLang="nb-NO" dirty="0"/>
              <a:t>Deltakerne må bekrefte samarbeidsforholdet ved å følge instruksjonene i tilsendt e-post</a:t>
            </a:r>
          </a:p>
          <a:p>
            <a:pPr lvl="1">
              <a:lnSpc>
                <a:spcPct val="120000"/>
              </a:lnSpc>
              <a:defRPr/>
            </a:pPr>
            <a:r>
              <a:rPr lang="nb-NO" altLang="nb-NO" sz="2000" dirty="0"/>
              <a:t>Status for tilbakemelding fra prosjektdeltakerne vises direkte i skjemaet og på innleveringssiden, og bør følges opp før innlevering. Status for tilbakemelding er også tilgjengelig i søknadsvisningen.</a:t>
            </a:r>
          </a:p>
          <a:p>
            <a:pPr lvl="1">
              <a:lnSpc>
                <a:spcPct val="120000"/>
              </a:lnSpc>
              <a:defRPr/>
            </a:pPr>
            <a:endParaRPr lang="nb-NO" altLang="nb-NO" sz="2000" dirty="0"/>
          </a:p>
          <a:p>
            <a:pPr>
              <a:lnSpc>
                <a:spcPct val="120000"/>
              </a:lnSpc>
              <a:defRPr/>
            </a:pPr>
            <a:r>
              <a:rPr lang="nb-NO" altLang="nb-NO" b="1" dirty="0"/>
              <a:t>Merk</a:t>
            </a:r>
            <a:r>
              <a:rPr lang="nb-NO" altLang="nb-NO" dirty="0"/>
              <a:t> at </a:t>
            </a:r>
            <a:r>
              <a:rPr lang="nb-NO" dirty="0"/>
              <a:t>søker også skal legges til som deltaker.</a:t>
            </a:r>
            <a:endParaRPr lang="nb-NO" altLang="nb-NO" dirty="0"/>
          </a:p>
          <a:p>
            <a:pPr lvl="1" eaLnBrk="1" hangingPunct="1"/>
            <a:endParaRPr lang="nb-NO" altLang="nb-NO" sz="20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710161"/>
            <a:ext cx="6563072" cy="1200329"/>
          </a:xfrm>
        </p:spPr>
        <p:txBody>
          <a:bodyPr/>
          <a:lstStyle/>
          <a:p>
            <a:pPr eaLnBrk="1" hangingPunct="1"/>
            <a:r>
              <a:rPr lang="nb-NO" altLang="nb-NO" dirty="0">
                <a:solidFill>
                  <a:srgbClr val="006699"/>
                </a:solidFill>
                <a:latin typeface="+mj-lt"/>
                <a:cs typeface="+mj-cs"/>
              </a:rPr>
              <a:t>Bekreftelse</a:t>
            </a:r>
            <a:r>
              <a:rPr lang="nb-NO" altLang="nb-NO" sz="3200" dirty="0"/>
              <a:t> </a:t>
            </a:r>
            <a:r>
              <a:rPr lang="nb-NO" altLang="nb-NO" dirty="0">
                <a:solidFill>
                  <a:srgbClr val="006699"/>
                </a:solidFill>
                <a:latin typeface="+mj-lt"/>
                <a:cs typeface="+mj-cs"/>
              </a:rPr>
              <a:t>fra</a:t>
            </a:r>
            <a:r>
              <a:rPr lang="nb-NO" altLang="nb-NO" sz="3200" dirty="0"/>
              <a:t> </a:t>
            </a:r>
            <a:r>
              <a:rPr lang="nb-NO" altLang="nb-NO" dirty="0">
                <a:solidFill>
                  <a:srgbClr val="006699"/>
                </a:solidFill>
                <a:latin typeface="+mj-lt"/>
                <a:cs typeface="+mj-cs"/>
              </a:rPr>
              <a:t>prosjektdeltakere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66902"/>
            <a:ext cx="8021145" cy="2554545"/>
          </a:xfrm>
        </p:spPr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nb-NO" altLang="nb-NO" dirty="0"/>
              <a:t>Det skal lastes opp to PDF-filer. Den ene filen skal inneholde prosjektbeskrivelsen, mens den andre filen skal inneholde alle andre vedlegg som er påkrevd. </a:t>
            </a:r>
            <a:br>
              <a:rPr lang="nb-NO" altLang="nb-NO" dirty="0"/>
            </a:br>
            <a:endParaRPr lang="nb-NO" altLang="nb-NO" dirty="0"/>
          </a:p>
          <a:p>
            <a:pPr marL="742950" lvl="2" indent="-342900" eaLnBrk="1" hangingPunct="1"/>
            <a:r>
              <a:rPr lang="nb-NO" altLang="nb-NO" sz="2000" dirty="0"/>
              <a:t>«Alle andre vedlegg»: Hvilke vedlegg som er påkrevd kan variere med søknadstypen. Se veiledningen i søknadsskjemaet for hvilke vedlegg som er påkrevd. 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altLang="nb-NO" dirty="0">
                <a:solidFill>
                  <a:srgbClr val="006699"/>
                </a:solidFill>
                <a:latin typeface="+mj-lt"/>
                <a:cs typeface="+mj-cs"/>
              </a:rPr>
              <a:t>Vedlegg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-tema">
  <a:themeElements>
    <a:clrScheme name="Helse Vest">
      <a:dk1>
        <a:srgbClr val="00338D"/>
      </a:dk1>
      <a:lt1>
        <a:sysClr val="window" lastClr="FFFFFF"/>
      </a:lt1>
      <a:dk2>
        <a:srgbClr val="00338D"/>
      </a:dk2>
      <a:lt2>
        <a:srgbClr val="EEECE1"/>
      </a:lt2>
      <a:accent1>
        <a:srgbClr val="7AB2DC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38D"/>
      </a:hlink>
      <a:folHlink>
        <a:srgbClr val="0033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1_Blank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0.xml><?xml version="1.0" encoding="utf-8"?>
<a:themeOverride xmlns:a="http://schemas.openxmlformats.org/drawingml/2006/main">
  <a:clrScheme name="1_Blank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1.xml><?xml version="1.0" encoding="utf-8"?>
<a:themeOverride xmlns:a="http://schemas.openxmlformats.org/drawingml/2006/main">
  <a:clrScheme name="1_Blank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2.xml><?xml version="1.0" encoding="utf-8"?>
<a:themeOverride xmlns:a="http://schemas.openxmlformats.org/drawingml/2006/main">
  <a:clrScheme name="1_Blank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1_Blank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1_Blank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1_Blank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a="http://schemas.openxmlformats.org/drawingml/2006/main">
  <a:clrScheme name="1_Blank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6.xml><?xml version="1.0" encoding="utf-8"?>
<a:themeOverride xmlns:a="http://schemas.openxmlformats.org/drawingml/2006/main">
  <a:clrScheme name="1_Blank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7.xml><?xml version="1.0" encoding="utf-8"?>
<a:themeOverride xmlns:a="http://schemas.openxmlformats.org/drawingml/2006/main">
  <a:clrScheme name="1_Blank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8.xml><?xml version="1.0" encoding="utf-8"?>
<a:themeOverride xmlns:a="http://schemas.openxmlformats.org/drawingml/2006/main">
  <a:clrScheme name="1_Blank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9.xml><?xml version="1.0" encoding="utf-8"?>
<a:themeOverride xmlns:a="http://schemas.openxmlformats.org/drawingml/2006/main">
  <a:clrScheme name="1_Blank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ommentarer xmlns="76a119ac-dd1f-4d8c-bd6a-b30cc67d84f2">Kort presentasjon av eSøknad beregnet på søkere som tidligere ikke har benyttet systemet. Helse Vest-mal. Er endret i 2016 med utgangspunkt i ny eSøknad.</Kommentarer>
    <Tidsrom_x00c5_rstall xmlns="76a119ac-dd1f-4d8c-bd6a-b30cc67d84f2" xsi:nil="true"/>
    <Helseforetak xmlns="76a119ac-dd1f-4d8c-bd6a-b30cc67d84f2">Helse Bergen</Helseforetak>
    <TaxCatchAll xmlns="6fa58a78-47b9-4832-b29d-52024b96dd3c">
      <Value>76</Value>
      <Value>8</Value>
      <Value>1</Value>
    </TaxCatchAll>
    <Prosjektnr xmlns="76a119ac-dd1f-4d8c-bd6a-b30cc67d84f2" xsi:nil="true"/>
    <Avdeling xmlns="76a119ac-dd1f-4d8c-bd6a-b30cc67d84f2" xsi:nil="true"/>
    <Prosjekttype xmlns="76a119ac-dd1f-4d8c-bd6a-b30cc67d84f2" xsi:nil="true"/>
    <lcf76f155ced4ddcb4097134ff3c332f xmlns="76a119ac-dd1f-4d8c-bd6a-b30cc67d84f2">
      <Terms xmlns="http://schemas.microsoft.com/office/infopath/2007/PartnerControls"/>
    </lcf76f155ced4ddcb4097134ff3c332f>
    <_x00c5_rstall_x0028_tildelings_x00e5_r_x0029_ xmlns="76a119ac-dd1f-4d8c-bd6a-b30cc67d84f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7315239AD5D6946A666966C9C901EFE" ma:contentTypeVersion="21" ma:contentTypeDescription="Opprett et nytt dokument." ma:contentTypeScope="" ma:versionID="85c17ee4682363c5f76c68abdc7ce098">
  <xsd:schema xmlns:xsd="http://www.w3.org/2001/XMLSchema" xmlns:xs="http://www.w3.org/2001/XMLSchema" xmlns:p="http://schemas.microsoft.com/office/2006/metadata/properties" xmlns:ns2="76a119ac-dd1f-4d8c-bd6a-b30cc67d84f2" xmlns:ns3="6fa58a78-47b9-4832-b29d-52024b96dd3c" targetNamespace="http://schemas.microsoft.com/office/2006/metadata/properties" ma:root="true" ma:fieldsID="7251c262e25d8ee0b679aaf9461aab2f" ns2:_="" ns3:_="">
    <xsd:import namespace="76a119ac-dd1f-4d8c-bd6a-b30cc67d84f2"/>
    <xsd:import namespace="6fa58a78-47b9-4832-b29d-52024b96dd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Kommentarer" minOccurs="0"/>
                <xsd:element ref="ns3:SharedWithUsers" minOccurs="0"/>
                <xsd:element ref="ns3:SharedWithDetails" minOccurs="0"/>
                <xsd:element ref="ns2:Tidsrom_x00c5_rstall" minOccurs="0"/>
                <xsd:element ref="ns2:Helseforetak" minOccurs="0"/>
                <xsd:element ref="ns2:Avdeling" minOccurs="0"/>
                <xsd:element ref="ns2:Prosjektnr" minOccurs="0"/>
                <xsd:element ref="ns2:Prosjekttype" minOccurs="0"/>
                <xsd:element ref="ns2:_x00c5_rstall_x0028_tildelings_x00e5_r_x0029_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a119ac-dd1f-4d8c-bd6a-b30cc67d8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Kommentarer" ma:index="11" nillable="true" ma:displayName="Kommentarer" ma:format="Dropdown" ma:internalName="Kommentarer">
      <xsd:simpleType>
        <xsd:restriction base="dms:Note">
          <xsd:maxLength value="255"/>
        </xsd:restriction>
      </xsd:simpleType>
    </xsd:element>
    <xsd:element name="Tidsrom_x00c5_rstall" ma:index="14" nillable="true" ma:displayName="Tidsrom - årstall" ma:format="Dropdown" ma:internalName="Tidsrom_x00c5_rstall">
      <xsd:simpleType>
        <xsd:restriction base="dms:Text">
          <xsd:maxLength value="255"/>
        </xsd:restriction>
      </xsd:simpleType>
    </xsd:element>
    <xsd:element name="Helseforetak" ma:index="15" nillable="true" ma:displayName="Helseforetak" ma:default="Helse Bergen" ma:format="Dropdown" ma:internalName="Helseforetak">
      <xsd:simpleType>
        <xsd:restriction base="dms:Choice">
          <xsd:enumeration value="Helse Bergen"/>
          <xsd:enumeration value="Helse Stavanger"/>
          <xsd:enumeration value="Helse Fonna"/>
          <xsd:enumeration value="Helse Førde"/>
          <xsd:enumeration value="Haraldsplass"/>
          <xsd:enumeration value="UiB"/>
          <xsd:enumeration value="UiS"/>
          <xsd:enumeration value="Sjukehusapoteka"/>
        </xsd:restriction>
      </xsd:simpleType>
    </xsd:element>
    <xsd:element name="Avdeling" ma:index="16" nillable="true" ma:displayName="Avdeling" ma:format="Dropdown" ma:internalName="Avdeling">
      <xsd:simpleType>
        <xsd:restriction base="dms:Text">
          <xsd:maxLength value="255"/>
        </xsd:restriction>
      </xsd:simpleType>
    </xsd:element>
    <xsd:element name="Prosjektnr" ma:index="17" nillable="true" ma:displayName="Prosjektnr" ma:format="Dropdown" ma:internalName="Prosjektnr">
      <xsd:simpleType>
        <xsd:restriction base="dms:Text">
          <xsd:maxLength value="255"/>
        </xsd:restriction>
      </xsd:simpleType>
    </xsd:element>
    <xsd:element name="Prosjekttype" ma:index="18" nillable="true" ma:displayName="Prosjekttype" ma:format="Dropdown" ma:internalName="Prosjekttype">
      <xsd:simpleType>
        <xsd:restriction base="dms:Choice">
          <xsd:enumeration value="Stipend"/>
          <xsd:enumeration value="Doktorgradsstipend"/>
          <xsd:enumeration value="Postdoktorstipend"/>
          <xsd:enumeration value="Korttidsprosjekt"/>
          <xsd:enumeration value="Korttidsstipend"/>
          <xsd:enumeration value="Utstyr"/>
          <xsd:enumeration value="Utenlandsstipend"/>
          <xsd:enumeration value="Prosessmidler"/>
          <xsd:enumeration value="Strategi - forprosjekt"/>
          <xsd:enumeration value="Strategi - forskningsprogram"/>
          <xsd:enumeration value="Strategi - sterke miljøer"/>
          <xsd:enumeration value="Strategi - belønning NFR"/>
          <xsd:enumeration value="Strategi - spesielle satsinger"/>
          <xsd:enumeration value="Strategi - registre"/>
          <xsd:enumeration value="Strategiske midler"/>
          <xsd:enumeration value="Belønning Produksjon"/>
          <xsd:enumeration value="Posisjoneringsmidler"/>
          <xsd:enumeration value="Pasientsikkerhetsmidler"/>
        </xsd:restriction>
      </xsd:simpleType>
    </xsd:element>
    <xsd:element name="_x00c5_rstall_x0028_tildelings_x00e5_r_x0029_" ma:index="19" nillable="true" ma:displayName="Årstall (tildelingsår)" ma:format="Dropdown" ma:internalName="_x00c5_rstall_x0028_tildelings_x00e5_r_x0029_">
      <xsd:simpleType>
        <xsd:restriction base="dms:Text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36a61b50-ac2f-48d5-8ac7-e75171fb6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a58a78-47b9-4832-b29d-52024b96dd3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1db5ce2-9490-4407-a9a1-d1967b84206b}" ma:internalName="TaxCatchAll" ma:showField="CatchAllData" ma:web="6fa58a78-47b9-4832-b29d-52024b96dd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9C6080C4-E042-41E3-92FC-80915ACBE683}">
  <ds:schemaRefs>
    <ds:schemaRef ds:uri="http://schemas.microsoft.com/office/2006/metadata/properties"/>
    <ds:schemaRef ds:uri="http://schemas.microsoft.com/office/infopath/2007/PartnerControls"/>
    <ds:schemaRef ds:uri="76a119ac-dd1f-4d8c-bd6a-b30cc67d84f2"/>
  </ds:schemaRefs>
</ds:datastoreItem>
</file>

<file path=customXml/itemProps2.xml><?xml version="1.0" encoding="utf-8"?>
<ds:datastoreItem xmlns:ds="http://schemas.openxmlformats.org/officeDocument/2006/customXml" ds:itemID="{7D0106BA-2A02-4C0B-965D-14CD10B70A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A0C886-BAE1-4D5A-AEF0-4C11DE229AEE}"/>
</file>

<file path=customXml/itemProps4.xml><?xml version="1.0" encoding="utf-8"?>
<ds:datastoreItem xmlns:ds="http://schemas.openxmlformats.org/officeDocument/2006/customXml" ds:itemID="{4C46F0E7-4C2D-4B01-9B7A-E7242E8CF3FF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Milder til forskning</Template>
  <TotalTime>5711</TotalTime>
  <Words>885</Words>
  <Application>Microsoft Office PowerPoint</Application>
  <PresentationFormat>Skjermfremvisning (4:3)</PresentationFormat>
  <Paragraphs>78</Paragraphs>
  <Slides>13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9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13</vt:i4>
      </vt:variant>
    </vt:vector>
  </HeadingPairs>
  <TitlesOfParts>
    <vt:vector size="25" baseType="lpstr">
      <vt:lpstr>Arial</vt:lpstr>
      <vt:lpstr>Calibri</vt:lpstr>
      <vt:lpstr>Garamond</vt:lpstr>
      <vt:lpstr>ScalaSans</vt:lpstr>
      <vt:lpstr>ScalaSans-Bold</vt:lpstr>
      <vt:lpstr>Tahoma</vt:lpstr>
      <vt:lpstr>Times</vt:lpstr>
      <vt:lpstr>Times New Roman</vt:lpstr>
      <vt:lpstr>Verdana</vt:lpstr>
      <vt:lpstr>Blank</vt:lpstr>
      <vt:lpstr>1_Office-tema</vt:lpstr>
      <vt:lpstr>Office-tema</vt:lpstr>
      <vt:lpstr>eSøknad - Et webbasert system for elektronisk innlevering av søknader om forskningsmidler</vt:lpstr>
      <vt:lpstr>Systemkrav</vt:lpstr>
      <vt:lpstr>Sikkerhetsrutiner</vt:lpstr>
      <vt:lpstr>eSøknad Oversikt</vt:lpstr>
      <vt:lpstr>Opprette skjema</vt:lpstr>
      <vt:lpstr>Søknadstyper</vt:lpstr>
      <vt:lpstr>Arbeide med søknaden</vt:lpstr>
      <vt:lpstr>Bekreftelse fra prosjektdeltakere</vt:lpstr>
      <vt:lpstr>Vedlegg</vt:lpstr>
      <vt:lpstr>Innlevering av søknaden</vt:lpstr>
      <vt:lpstr>Ledelsesforankring</vt:lpstr>
      <vt:lpstr>Søknadsvisningen</vt:lpstr>
      <vt:lpstr>Spørsmål</vt:lpstr>
    </vt:vector>
  </TitlesOfParts>
  <Company>HFK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esøknad</dc:title>
  <dc:creator>olec</dc:creator>
  <cp:lastModifiedBy>Fosse, Dan Andre</cp:lastModifiedBy>
  <cp:revision>142</cp:revision>
  <dcterms:created xsi:type="dcterms:W3CDTF">2003-11-18T13:18:45Z</dcterms:created>
  <dcterms:modified xsi:type="dcterms:W3CDTF">2025-05-21T06:38:11Z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opicId">
    <vt:lpwstr>176837765</vt:lpwstr>
  </property>
  <property fmtid="{D5CDD505-2E9C-101B-9397-08002B2CF9AE}" pid="3" name="DokumentTypeTermer">
    <vt:lpwstr>76;#Brosjyrer|114304ea-7ed8-431f-992f-f74029b14019</vt:lpwstr>
  </property>
  <property fmtid="{D5CDD505-2E9C-101B-9397-08002B2CF9AE}" pid="4" name="AvdelingTermer">
    <vt:lpwstr>1;#Helse Vest RHF|30bd5771-fe4a-488f-9afe-b94b0047270d</vt:lpwstr>
  </property>
  <property fmtid="{D5CDD505-2E9C-101B-9397-08002B2CF9AE}" pid="5" name="EmneTermer">
    <vt:lpwstr>8;#Forskning og utvikling|20f5a676-8274-4789-b5a7-052a0ad518a1</vt:lpwstr>
  </property>
  <property fmtid="{D5CDD505-2E9C-101B-9397-08002B2CF9AE}" pid="6" name="EmneTermerTaxHTField0">
    <vt:lpwstr>Forskning og utvikling|20f5a676-8274-4789-b5a7-052a0ad518a1</vt:lpwstr>
  </property>
  <property fmtid="{D5CDD505-2E9C-101B-9397-08002B2CF9AE}" pid="7" name="MeshTermer">
    <vt:lpwstr/>
  </property>
  <property fmtid="{D5CDD505-2E9C-101B-9397-08002B2CF9AE}" pid="8" name="MeshTermerTaxHTField0">
    <vt:lpwstr/>
  </property>
  <property fmtid="{D5CDD505-2E9C-101B-9397-08002B2CF9AE}" pid="9" name="AvdelingTermerTaxHTField0">
    <vt:lpwstr>Helse Vest RHF|30bd5771-fe4a-488f-9afe-b94b0047270d</vt:lpwstr>
  </property>
  <property fmtid="{D5CDD505-2E9C-101B-9397-08002B2CF9AE}" pid="10" name="DokumentTypeTermerTaxHTField0">
    <vt:lpwstr>Brosjyrer|114304ea-7ed8-431f-992f-f74029b14019</vt:lpwstr>
  </property>
  <property fmtid="{D5CDD505-2E9C-101B-9397-08002B2CF9AE}" pid="11" name="TaxCatchAll">
    <vt:lpwstr>76;#Brosjyrer|114304ea-7ed8-431f-992f-f74029b14019;#8;#Forskning og utvikling|20f5a676-8274-4789-b5a7-052a0ad518a1;#1;#Helse Vest RHF|30bd5771-fe4a-488f-9afe-b94b0047270d</vt:lpwstr>
  </property>
  <property fmtid="{D5CDD505-2E9C-101B-9397-08002B2CF9AE}" pid="12" name="NyhetDate">
    <vt:lpwstr>2016-05-18T14:07:12Z</vt:lpwstr>
  </property>
  <property fmtid="{D5CDD505-2E9C-101B-9397-08002B2CF9AE}" pid="13" name="ContentTypeId">
    <vt:lpwstr>0x01010017315239AD5D6946A666966C9C901EFE</vt:lpwstr>
  </property>
  <property fmtid="{D5CDD505-2E9C-101B-9397-08002B2CF9AE}" pid="14" name="Årstall">
    <vt:lpwstr>2016</vt:lpwstr>
  </property>
  <property fmtid="{D5CDD505-2E9C-101B-9397-08002B2CF9AE}" pid="15" name="MSIP_Label_0c3ffc1c-ef00-4620-9c2f-7d9c1597774b_Enabled">
    <vt:lpwstr>true</vt:lpwstr>
  </property>
  <property fmtid="{D5CDD505-2E9C-101B-9397-08002B2CF9AE}" pid="16" name="MSIP_Label_0c3ffc1c-ef00-4620-9c2f-7d9c1597774b_SetDate">
    <vt:lpwstr>2025-05-21T06:38:11Z</vt:lpwstr>
  </property>
  <property fmtid="{D5CDD505-2E9C-101B-9397-08002B2CF9AE}" pid="17" name="MSIP_Label_0c3ffc1c-ef00-4620-9c2f-7d9c1597774b_Method">
    <vt:lpwstr>Standard</vt:lpwstr>
  </property>
  <property fmtid="{D5CDD505-2E9C-101B-9397-08002B2CF9AE}" pid="18" name="MSIP_Label_0c3ffc1c-ef00-4620-9c2f-7d9c1597774b_Name">
    <vt:lpwstr>Intern</vt:lpwstr>
  </property>
  <property fmtid="{D5CDD505-2E9C-101B-9397-08002B2CF9AE}" pid="19" name="MSIP_Label_0c3ffc1c-ef00-4620-9c2f-7d9c1597774b_SiteId">
    <vt:lpwstr>bdcbe535-f3cf-49f5-8a6a-fb6d98dc7837</vt:lpwstr>
  </property>
  <property fmtid="{D5CDD505-2E9C-101B-9397-08002B2CF9AE}" pid="20" name="MSIP_Label_0c3ffc1c-ef00-4620-9c2f-7d9c1597774b_ActionId">
    <vt:lpwstr>af04f671-4e7a-41eb-8c74-ab229cee1bb8</vt:lpwstr>
  </property>
  <property fmtid="{D5CDD505-2E9C-101B-9397-08002B2CF9AE}" pid="21" name="MSIP_Label_0c3ffc1c-ef00-4620-9c2f-7d9c1597774b_ContentBits">
    <vt:lpwstr>2</vt:lpwstr>
  </property>
  <property fmtid="{D5CDD505-2E9C-101B-9397-08002B2CF9AE}" pid="22" name="ClassificationContentMarkingFooterLocations">
    <vt:lpwstr>Blank:3\1_Office-tema:3\Office-tema:8</vt:lpwstr>
  </property>
  <property fmtid="{D5CDD505-2E9C-101B-9397-08002B2CF9AE}" pid="23" name="ClassificationContentMarkingFooterText">
    <vt:lpwstr>Følsomhet Intern (gul)</vt:lpwstr>
  </property>
</Properties>
</file>