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518" r:id="rId5"/>
    <p:sldId id="2573" r:id="rId6"/>
    <p:sldId id="377" r:id="rId7"/>
    <p:sldId id="512" r:id="rId8"/>
    <p:sldId id="383" r:id="rId9"/>
    <p:sldId id="385" r:id="rId10"/>
    <p:sldId id="398" r:id="rId11"/>
    <p:sldId id="386" r:id="rId12"/>
    <p:sldId id="388" r:id="rId13"/>
    <p:sldId id="393" r:id="rId14"/>
    <p:sldId id="438" r:id="rId15"/>
    <p:sldId id="391" r:id="rId16"/>
    <p:sldId id="514" r:id="rId17"/>
    <p:sldId id="420" r:id="rId18"/>
    <p:sldId id="519" r:id="rId19"/>
    <p:sldId id="511" r:id="rId20"/>
    <p:sldId id="395" r:id="rId21"/>
    <p:sldId id="419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2631" autoAdjust="0"/>
  </p:normalViewPr>
  <p:slideViewPr>
    <p:cSldViewPr snapToGrid="0">
      <p:cViewPr varScale="1">
        <p:scale>
          <a:sx n="131" d="100"/>
          <a:sy n="131" d="100"/>
        </p:scale>
        <p:origin x="13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ga, Anne Marie" userId="125c9edd-433e-4e6e-89b3-b7964a231f5c" providerId="ADAL" clId="{3E4458E1-268E-4BD1-BBE2-E3AAF65C97E1}"/>
    <pc:docChg chg="undo custSel modSld">
      <pc:chgData name="Haga, Anne Marie" userId="125c9edd-433e-4e6e-89b3-b7964a231f5c" providerId="ADAL" clId="{3E4458E1-268E-4BD1-BBE2-E3AAF65C97E1}" dt="2026-07-01T13:56:26.013" v="964" actId="6549"/>
      <pc:docMkLst>
        <pc:docMk/>
      </pc:docMkLst>
      <pc:sldChg chg="addSp delSp modSp mod">
        <pc:chgData name="Haga, Anne Marie" userId="125c9edd-433e-4e6e-89b3-b7964a231f5c" providerId="ADAL" clId="{3E4458E1-268E-4BD1-BBE2-E3AAF65C97E1}" dt="2026-06-26T12:20:07.080" v="440" actId="1076"/>
        <pc:sldMkLst>
          <pc:docMk/>
          <pc:sldMk cId="1379670951" sldId="383"/>
        </pc:sldMkLst>
        <pc:spChg chg="mod">
          <ac:chgData name="Haga, Anne Marie" userId="125c9edd-433e-4e6e-89b3-b7964a231f5c" providerId="ADAL" clId="{3E4458E1-268E-4BD1-BBE2-E3AAF65C97E1}" dt="2026-06-26T12:20:00.556" v="439" actId="1076"/>
          <ac:spMkLst>
            <pc:docMk/>
            <pc:sldMk cId="1379670951" sldId="383"/>
            <ac:spMk id="2" creationId="{00000000-0000-0000-0000-000000000000}"/>
          </ac:spMkLst>
        </pc:spChg>
        <pc:spChg chg="mod">
          <ac:chgData name="Haga, Anne Marie" userId="125c9edd-433e-4e6e-89b3-b7964a231f5c" providerId="ADAL" clId="{3E4458E1-268E-4BD1-BBE2-E3AAF65C97E1}" dt="2026-06-26T12:20:07.080" v="440" actId="1076"/>
          <ac:spMkLst>
            <pc:docMk/>
            <pc:sldMk cId="1379670951" sldId="383"/>
            <ac:spMk id="5" creationId="{64E787F1-BE29-72EC-E10E-4637AC25DD98}"/>
          </ac:spMkLst>
        </pc:spChg>
        <pc:spChg chg="mod">
          <ac:chgData name="Haga, Anne Marie" userId="125c9edd-433e-4e6e-89b3-b7964a231f5c" providerId="ADAL" clId="{3E4458E1-268E-4BD1-BBE2-E3AAF65C97E1}" dt="2026-06-26T12:19:56.389" v="438" actId="1076"/>
          <ac:spMkLst>
            <pc:docMk/>
            <pc:sldMk cId="1379670951" sldId="383"/>
            <ac:spMk id="6" creationId="{318224E4-0F6B-C9BE-4138-D3FABBBCCC97}"/>
          </ac:spMkLst>
        </pc:spChg>
        <pc:spChg chg="mod">
          <ac:chgData name="Haga, Anne Marie" userId="125c9edd-433e-4e6e-89b3-b7964a231f5c" providerId="ADAL" clId="{3E4458E1-268E-4BD1-BBE2-E3AAF65C97E1}" dt="2026-06-26T11:14:30.274" v="157"/>
          <ac:spMkLst>
            <pc:docMk/>
            <pc:sldMk cId="1379670951" sldId="383"/>
            <ac:spMk id="11" creationId="{E190446A-EF49-5D42-6CD7-CE99DEFB84A6}"/>
          </ac:spMkLst>
        </pc:spChg>
        <pc:spChg chg="mod">
          <ac:chgData name="Haga, Anne Marie" userId="125c9edd-433e-4e6e-89b3-b7964a231f5c" providerId="ADAL" clId="{3E4458E1-268E-4BD1-BBE2-E3AAF65C97E1}" dt="2026-06-26T11:14:52.902" v="225" actId="20577"/>
          <ac:spMkLst>
            <pc:docMk/>
            <pc:sldMk cId="1379670951" sldId="383"/>
            <ac:spMk id="12" creationId="{C4F962EE-5C04-C6A9-79AE-D6E498E060B9}"/>
          </ac:spMkLst>
        </pc:spChg>
        <pc:grpChg chg="add mod">
          <ac:chgData name="Haga, Anne Marie" userId="125c9edd-433e-4e6e-89b3-b7964a231f5c" providerId="ADAL" clId="{3E4458E1-268E-4BD1-BBE2-E3AAF65C97E1}" dt="2026-06-26T11:15:04.963" v="227" actId="1076"/>
          <ac:grpSpMkLst>
            <pc:docMk/>
            <pc:sldMk cId="1379670951" sldId="383"/>
            <ac:grpSpMk id="9" creationId="{EF34DA3A-7415-E2B2-FAF1-1C67DD1DB457}"/>
          </ac:grpSpMkLst>
        </pc:grpChg>
        <pc:picChg chg="add mod ord">
          <ac:chgData name="Haga, Anne Marie" userId="125c9edd-433e-4e6e-89b3-b7964a231f5c" providerId="ADAL" clId="{3E4458E1-268E-4BD1-BBE2-E3AAF65C97E1}" dt="2026-06-26T12:19:37.321" v="435" actId="14100"/>
          <ac:picMkLst>
            <pc:docMk/>
            <pc:sldMk cId="1379670951" sldId="383"/>
            <ac:picMk id="14" creationId="{E0EF62CF-27FC-578A-228A-3B36CBD1F1FB}"/>
          </ac:picMkLst>
        </pc:picChg>
      </pc:sldChg>
      <pc:sldChg chg="modSp mod modNotesTx">
        <pc:chgData name="Haga, Anne Marie" userId="125c9edd-433e-4e6e-89b3-b7964a231f5c" providerId="ADAL" clId="{3E4458E1-268E-4BD1-BBE2-E3AAF65C97E1}" dt="2026-06-29T08:27:38.632" v="485" actId="20577"/>
        <pc:sldMkLst>
          <pc:docMk/>
          <pc:sldMk cId="4212428640" sldId="385"/>
        </pc:sldMkLst>
        <pc:grpChg chg="mod">
          <ac:chgData name="Haga, Anne Marie" userId="125c9edd-433e-4e6e-89b3-b7964a231f5c" providerId="ADAL" clId="{3E4458E1-268E-4BD1-BBE2-E3AAF65C97E1}" dt="2026-06-26T11:15:16.985" v="228" actId="1076"/>
          <ac:grpSpMkLst>
            <pc:docMk/>
            <pc:sldMk cId="4212428640" sldId="385"/>
            <ac:grpSpMk id="3" creationId="{B4BDCEB7-2B86-FD61-4B55-30E353621761}"/>
          </ac:grpSpMkLst>
        </pc:grpChg>
      </pc:sldChg>
      <pc:sldChg chg="addSp delSp modSp mod">
        <pc:chgData name="Haga, Anne Marie" userId="125c9edd-433e-4e6e-89b3-b7964a231f5c" providerId="ADAL" clId="{3E4458E1-268E-4BD1-BBE2-E3AAF65C97E1}" dt="2026-06-26T12:14:49.877" v="280" actId="166"/>
        <pc:sldMkLst>
          <pc:docMk/>
          <pc:sldMk cId="1508482923" sldId="386"/>
        </pc:sldMkLst>
        <pc:spChg chg="ord">
          <ac:chgData name="Haga, Anne Marie" userId="125c9edd-433e-4e6e-89b3-b7964a231f5c" providerId="ADAL" clId="{3E4458E1-268E-4BD1-BBE2-E3AAF65C97E1}" dt="2026-06-26T12:14:49.877" v="280" actId="166"/>
          <ac:spMkLst>
            <pc:docMk/>
            <pc:sldMk cId="1508482923" sldId="386"/>
            <ac:spMk id="9" creationId="{00000000-0000-0000-0000-000000000000}"/>
          </ac:spMkLst>
        </pc:spChg>
        <pc:picChg chg="add mod">
          <ac:chgData name="Haga, Anne Marie" userId="125c9edd-433e-4e6e-89b3-b7964a231f5c" providerId="ADAL" clId="{3E4458E1-268E-4BD1-BBE2-E3AAF65C97E1}" dt="2026-06-26T12:07:48.700" v="246" actId="14100"/>
          <ac:picMkLst>
            <pc:docMk/>
            <pc:sldMk cId="1508482923" sldId="386"/>
            <ac:picMk id="11" creationId="{65B79409-82F0-4598-84C8-1E90CF4253C9}"/>
          </ac:picMkLst>
        </pc:picChg>
      </pc:sldChg>
      <pc:sldChg chg="modSp mod">
        <pc:chgData name="Haga, Anne Marie" userId="125c9edd-433e-4e6e-89b3-b7964a231f5c" providerId="ADAL" clId="{3E4458E1-268E-4BD1-BBE2-E3AAF65C97E1}" dt="2026-07-01T13:56:05.887" v="963" actId="20577"/>
        <pc:sldMkLst>
          <pc:docMk/>
          <pc:sldMk cId="4230240815" sldId="391"/>
        </pc:sldMkLst>
        <pc:spChg chg="mod">
          <ac:chgData name="Haga, Anne Marie" userId="125c9edd-433e-4e6e-89b3-b7964a231f5c" providerId="ADAL" clId="{3E4458E1-268E-4BD1-BBE2-E3AAF65C97E1}" dt="2026-06-26T12:14:15.929" v="277" actId="207"/>
          <ac:spMkLst>
            <pc:docMk/>
            <pc:sldMk cId="4230240815" sldId="391"/>
            <ac:spMk id="8" creationId="{00000000-0000-0000-0000-000000000000}"/>
          </ac:spMkLst>
        </pc:spChg>
        <pc:spChg chg="mod">
          <ac:chgData name="Haga, Anne Marie" userId="125c9edd-433e-4e6e-89b3-b7964a231f5c" providerId="ADAL" clId="{3E4458E1-268E-4BD1-BBE2-E3AAF65C97E1}" dt="2026-06-26T12:14:15.929" v="277" actId="207"/>
          <ac:spMkLst>
            <pc:docMk/>
            <pc:sldMk cId="4230240815" sldId="391"/>
            <ac:spMk id="9" creationId="{00000000-0000-0000-0000-000000000000}"/>
          </ac:spMkLst>
        </pc:spChg>
        <pc:spChg chg="mod">
          <ac:chgData name="Haga, Anne Marie" userId="125c9edd-433e-4e6e-89b3-b7964a231f5c" providerId="ADAL" clId="{3E4458E1-268E-4BD1-BBE2-E3AAF65C97E1}" dt="2026-07-01T13:56:05.887" v="963" actId="20577"/>
          <ac:spMkLst>
            <pc:docMk/>
            <pc:sldMk cId="4230240815" sldId="391"/>
            <ac:spMk id="14" creationId="{C4D31711-723C-63F8-AB94-2D8507CE94E2}"/>
          </ac:spMkLst>
        </pc:spChg>
        <pc:grpChg chg="mod">
          <ac:chgData name="Haga, Anne Marie" userId="125c9edd-433e-4e6e-89b3-b7964a231f5c" providerId="ADAL" clId="{3E4458E1-268E-4BD1-BBE2-E3AAF65C97E1}" dt="2026-06-26T12:14:15.929" v="277" actId="207"/>
          <ac:grpSpMkLst>
            <pc:docMk/>
            <pc:sldMk cId="4230240815" sldId="391"/>
            <ac:grpSpMk id="7" creationId="{00000000-0000-0000-0000-000000000000}"/>
          </ac:grpSpMkLst>
        </pc:grpChg>
      </pc:sldChg>
      <pc:sldChg chg="addSp delSp modSp mod modNotesTx">
        <pc:chgData name="Haga, Anne Marie" userId="125c9edd-433e-4e6e-89b3-b7964a231f5c" providerId="ADAL" clId="{3E4458E1-268E-4BD1-BBE2-E3AAF65C97E1}" dt="2026-06-29T08:28:47.786" v="502" actId="20577"/>
        <pc:sldMkLst>
          <pc:docMk/>
          <pc:sldMk cId="3599488409" sldId="393"/>
        </pc:sldMkLst>
        <pc:spChg chg="mod">
          <ac:chgData name="Haga, Anne Marie" userId="125c9edd-433e-4e6e-89b3-b7964a231f5c" providerId="ADAL" clId="{3E4458E1-268E-4BD1-BBE2-E3AAF65C97E1}" dt="2026-06-26T12:21:14.072" v="454" actId="20577"/>
          <ac:spMkLst>
            <pc:docMk/>
            <pc:sldMk cId="3599488409" sldId="393"/>
            <ac:spMk id="2" creationId="{00000000-0000-0000-0000-000000000000}"/>
          </ac:spMkLst>
        </pc:spChg>
        <pc:spChg chg="mod ord">
          <ac:chgData name="Haga, Anne Marie" userId="125c9edd-433e-4e6e-89b3-b7964a231f5c" providerId="ADAL" clId="{3E4458E1-268E-4BD1-BBE2-E3AAF65C97E1}" dt="2026-06-26T12:11:59.541" v="273" actId="14100"/>
          <ac:spMkLst>
            <pc:docMk/>
            <pc:sldMk cId="3599488409" sldId="393"/>
            <ac:spMk id="3" creationId="{00000000-0000-0000-0000-000000000000}"/>
          </ac:spMkLst>
        </pc:spChg>
        <pc:picChg chg="mod">
          <ac:chgData name="Haga, Anne Marie" userId="125c9edd-433e-4e6e-89b3-b7964a231f5c" providerId="ADAL" clId="{3E4458E1-268E-4BD1-BBE2-E3AAF65C97E1}" dt="2026-06-26T12:13:34.686" v="275" actId="14100"/>
          <ac:picMkLst>
            <pc:docMk/>
            <pc:sldMk cId="3599488409" sldId="393"/>
            <ac:picMk id="6" creationId="{00000000-0000-0000-0000-000000000000}"/>
          </ac:picMkLst>
        </pc:picChg>
        <pc:picChg chg="add mod ord">
          <ac:chgData name="Haga, Anne Marie" userId="125c9edd-433e-4e6e-89b3-b7964a231f5c" providerId="ADAL" clId="{3E4458E1-268E-4BD1-BBE2-E3AAF65C97E1}" dt="2026-06-26T12:11:47.283" v="270" actId="167"/>
          <ac:picMkLst>
            <pc:docMk/>
            <pc:sldMk cId="3599488409" sldId="393"/>
            <ac:picMk id="9" creationId="{63FA86CB-B326-C70A-D820-66401ABC63BD}"/>
          </ac:picMkLst>
        </pc:picChg>
        <pc:picChg chg="add mod ord">
          <ac:chgData name="Haga, Anne Marie" userId="125c9edd-433e-4e6e-89b3-b7964a231f5c" providerId="ADAL" clId="{3E4458E1-268E-4BD1-BBE2-E3AAF65C97E1}" dt="2026-06-26T12:11:38.316" v="268" actId="1076"/>
          <ac:picMkLst>
            <pc:docMk/>
            <pc:sldMk cId="3599488409" sldId="393"/>
            <ac:picMk id="10" creationId="{96872D4E-56BC-45D6-37D6-A99D9079A0B6}"/>
          </ac:picMkLst>
        </pc:picChg>
      </pc:sldChg>
      <pc:sldChg chg="modSp mod modNotesTx">
        <pc:chgData name="Haga, Anne Marie" userId="125c9edd-433e-4e6e-89b3-b7964a231f5c" providerId="ADAL" clId="{3E4458E1-268E-4BD1-BBE2-E3AAF65C97E1}" dt="2026-07-01T13:55:16.447" v="929" actId="20577"/>
        <pc:sldMkLst>
          <pc:docMk/>
          <pc:sldMk cId="4273638224" sldId="398"/>
        </pc:sldMkLst>
        <pc:grpChg chg="mod">
          <ac:chgData name="Haga, Anne Marie" userId="125c9edd-433e-4e6e-89b3-b7964a231f5c" providerId="ADAL" clId="{3E4458E1-268E-4BD1-BBE2-E3AAF65C97E1}" dt="2026-06-26T11:15:25.292" v="229" actId="1076"/>
          <ac:grpSpMkLst>
            <pc:docMk/>
            <pc:sldMk cId="4273638224" sldId="398"/>
            <ac:grpSpMk id="9" creationId="{00000000-0000-0000-0000-000000000000}"/>
          </ac:grpSpMkLst>
        </pc:grpChg>
      </pc:sldChg>
      <pc:sldChg chg="modNotesTx">
        <pc:chgData name="Haga, Anne Marie" userId="125c9edd-433e-4e6e-89b3-b7964a231f5c" providerId="ADAL" clId="{3E4458E1-268E-4BD1-BBE2-E3AAF65C97E1}" dt="2026-07-01T13:56:26.013" v="964" actId="6549"/>
        <pc:sldMkLst>
          <pc:docMk/>
          <pc:sldMk cId="50187333" sldId="419"/>
        </pc:sldMkLst>
      </pc:sldChg>
      <pc:sldChg chg="modSp mod modNotesTx">
        <pc:chgData name="Haga, Anne Marie" userId="125c9edd-433e-4e6e-89b3-b7964a231f5c" providerId="ADAL" clId="{3E4458E1-268E-4BD1-BBE2-E3AAF65C97E1}" dt="2026-06-29T08:32:59.118" v="657" actId="20577"/>
        <pc:sldMkLst>
          <pc:docMk/>
          <pc:sldMk cId="1254694894" sldId="420"/>
        </pc:sldMkLst>
        <pc:spChg chg="mod">
          <ac:chgData name="Haga, Anne Marie" userId="125c9edd-433e-4e6e-89b3-b7964a231f5c" providerId="ADAL" clId="{3E4458E1-268E-4BD1-BBE2-E3AAF65C97E1}" dt="2026-06-29T08:32:59.118" v="657" actId="20577"/>
          <ac:spMkLst>
            <pc:docMk/>
            <pc:sldMk cId="1254694894" sldId="420"/>
            <ac:spMk id="9" creationId="{92A06886-814B-021B-AC31-AF20801C0414}"/>
          </ac:spMkLst>
        </pc:spChg>
      </pc:sldChg>
      <pc:sldChg chg="modSp mod">
        <pc:chgData name="Haga, Anne Marie" userId="125c9edd-433e-4e6e-89b3-b7964a231f5c" providerId="ADAL" clId="{3E4458E1-268E-4BD1-BBE2-E3AAF65C97E1}" dt="2026-06-26T12:14:06.931" v="276" actId="207"/>
        <pc:sldMkLst>
          <pc:docMk/>
          <pc:sldMk cId="460838580" sldId="438"/>
        </pc:sldMkLst>
        <pc:spChg chg="mod">
          <ac:chgData name="Haga, Anne Marie" userId="125c9edd-433e-4e6e-89b3-b7964a231f5c" providerId="ADAL" clId="{3E4458E1-268E-4BD1-BBE2-E3AAF65C97E1}" dt="2026-06-26T12:14:06.931" v="276" actId="207"/>
          <ac:spMkLst>
            <pc:docMk/>
            <pc:sldMk cId="460838580" sldId="438"/>
            <ac:spMk id="8" creationId="{00000000-0000-0000-0000-000000000000}"/>
          </ac:spMkLst>
        </pc:spChg>
        <pc:spChg chg="mod">
          <ac:chgData name="Haga, Anne Marie" userId="125c9edd-433e-4e6e-89b3-b7964a231f5c" providerId="ADAL" clId="{3E4458E1-268E-4BD1-BBE2-E3AAF65C97E1}" dt="2026-06-26T12:14:06.931" v="276" actId="207"/>
          <ac:spMkLst>
            <pc:docMk/>
            <pc:sldMk cId="460838580" sldId="438"/>
            <ac:spMk id="9" creationId="{00000000-0000-0000-0000-000000000000}"/>
          </ac:spMkLst>
        </pc:spChg>
        <pc:grpChg chg="mod">
          <ac:chgData name="Haga, Anne Marie" userId="125c9edd-433e-4e6e-89b3-b7964a231f5c" providerId="ADAL" clId="{3E4458E1-268E-4BD1-BBE2-E3AAF65C97E1}" dt="2026-06-26T12:14:06.931" v="276" actId="207"/>
          <ac:grpSpMkLst>
            <pc:docMk/>
            <pc:sldMk cId="460838580" sldId="438"/>
            <ac:grpSpMk id="7" creationId="{00000000-0000-0000-0000-000000000000}"/>
          </ac:grpSpMkLst>
        </pc:grpChg>
      </pc:sldChg>
      <pc:sldChg chg="modSp mod modNotesTx">
        <pc:chgData name="Haga, Anne Marie" userId="125c9edd-433e-4e6e-89b3-b7964a231f5c" providerId="ADAL" clId="{3E4458E1-268E-4BD1-BBE2-E3AAF65C97E1}" dt="2026-06-29T08:31:57.938" v="651" actId="20577"/>
        <pc:sldMkLst>
          <pc:docMk/>
          <pc:sldMk cId="325040723" sldId="511"/>
        </pc:sldMkLst>
        <pc:spChg chg="mod">
          <ac:chgData name="Haga, Anne Marie" userId="125c9edd-433e-4e6e-89b3-b7964a231f5c" providerId="ADAL" clId="{3E4458E1-268E-4BD1-BBE2-E3AAF65C97E1}" dt="2026-06-26T12:14:31.370" v="279" actId="207"/>
          <ac:spMkLst>
            <pc:docMk/>
            <pc:sldMk cId="325040723" sldId="511"/>
            <ac:spMk id="9" creationId="{AFECDA18-6B1A-D693-40D5-0346CF53E9B7}"/>
          </ac:spMkLst>
        </pc:spChg>
        <pc:spChg chg="mod">
          <ac:chgData name="Haga, Anne Marie" userId="125c9edd-433e-4e6e-89b3-b7964a231f5c" providerId="ADAL" clId="{3E4458E1-268E-4BD1-BBE2-E3AAF65C97E1}" dt="2026-06-26T12:14:31.370" v="279" actId="207"/>
          <ac:spMkLst>
            <pc:docMk/>
            <pc:sldMk cId="325040723" sldId="511"/>
            <ac:spMk id="10" creationId="{9A3C8746-717A-26AE-E6A8-B2F48B53CC2C}"/>
          </ac:spMkLst>
        </pc:spChg>
        <pc:spChg chg="mod">
          <ac:chgData name="Haga, Anne Marie" userId="125c9edd-433e-4e6e-89b3-b7964a231f5c" providerId="ADAL" clId="{3E4458E1-268E-4BD1-BBE2-E3AAF65C97E1}" dt="2026-06-29T08:31:57.938" v="651" actId="20577"/>
          <ac:spMkLst>
            <pc:docMk/>
            <pc:sldMk cId="325040723" sldId="511"/>
            <ac:spMk id="11" creationId="{2CD5B058-4FC0-8453-C1F8-78795316002D}"/>
          </ac:spMkLst>
        </pc:spChg>
        <pc:grpChg chg="mod">
          <ac:chgData name="Haga, Anne Marie" userId="125c9edd-433e-4e6e-89b3-b7964a231f5c" providerId="ADAL" clId="{3E4458E1-268E-4BD1-BBE2-E3AAF65C97E1}" dt="2026-06-26T12:14:31.370" v="279" actId="207"/>
          <ac:grpSpMkLst>
            <pc:docMk/>
            <pc:sldMk cId="325040723" sldId="511"/>
            <ac:grpSpMk id="8" creationId="{21D3A91B-D2CE-F98D-3C93-93EAA5E3DF9B}"/>
          </ac:grpSpMkLst>
        </pc:grpChg>
      </pc:sldChg>
      <pc:sldChg chg="modSp mod modNotesTx">
        <pc:chgData name="Haga, Anne Marie" userId="125c9edd-433e-4e6e-89b3-b7964a231f5c" providerId="ADAL" clId="{3E4458E1-268E-4BD1-BBE2-E3AAF65C97E1}" dt="2026-06-29T08:32:49.985" v="656" actId="20577"/>
        <pc:sldMkLst>
          <pc:docMk/>
          <pc:sldMk cId="548408996" sldId="514"/>
        </pc:sldMkLst>
        <pc:spChg chg="mod">
          <ac:chgData name="Haga, Anne Marie" userId="125c9edd-433e-4e6e-89b3-b7964a231f5c" providerId="ADAL" clId="{3E4458E1-268E-4BD1-BBE2-E3AAF65C97E1}" dt="2026-06-29T08:32:49.985" v="656" actId="20577"/>
          <ac:spMkLst>
            <pc:docMk/>
            <pc:sldMk cId="548408996" sldId="514"/>
            <ac:spMk id="6" creationId="{21C95C56-5AFB-AFF0-F80B-A2E4F60C7877}"/>
          </ac:spMkLst>
        </pc:spChg>
        <pc:spChg chg="mod">
          <ac:chgData name="Haga, Anne Marie" userId="125c9edd-433e-4e6e-89b3-b7964a231f5c" providerId="ADAL" clId="{3E4458E1-268E-4BD1-BBE2-E3AAF65C97E1}" dt="2026-06-26T12:14:24.966" v="278" actId="207"/>
          <ac:spMkLst>
            <pc:docMk/>
            <pc:sldMk cId="548408996" sldId="514"/>
            <ac:spMk id="8" creationId="{1E0FD760-5A22-8FEF-84CC-9479BDAE2EC1}"/>
          </ac:spMkLst>
        </pc:spChg>
        <pc:spChg chg="mod">
          <ac:chgData name="Haga, Anne Marie" userId="125c9edd-433e-4e6e-89b3-b7964a231f5c" providerId="ADAL" clId="{3E4458E1-268E-4BD1-BBE2-E3AAF65C97E1}" dt="2026-06-26T12:14:24.966" v="278" actId="207"/>
          <ac:spMkLst>
            <pc:docMk/>
            <pc:sldMk cId="548408996" sldId="514"/>
            <ac:spMk id="9" creationId="{8E8BD51F-6F4E-48FD-97D8-BA795247FC87}"/>
          </ac:spMkLst>
        </pc:spChg>
        <pc:grpChg chg="mod">
          <ac:chgData name="Haga, Anne Marie" userId="125c9edd-433e-4e6e-89b3-b7964a231f5c" providerId="ADAL" clId="{3E4458E1-268E-4BD1-BBE2-E3AAF65C97E1}" dt="2026-06-26T12:14:24.966" v="278" actId="207"/>
          <ac:grpSpMkLst>
            <pc:docMk/>
            <pc:sldMk cId="548408996" sldId="514"/>
            <ac:grpSpMk id="7" creationId="{19164A80-28D1-6570-A3A1-497EC49530C7}"/>
          </ac:grpSpMkLst>
        </pc:grpChg>
      </pc:sldChg>
      <pc:sldChg chg="modSp mod">
        <pc:chgData name="Haga, Anne Marie" userId="125c9edd-433e-4e6e-89b3-b7964a231f5c" providerId="ADAL" clId="{3E4458E1-268E-4BD1-BBE2-E3AAF65C97E1}" dt="2026-06-26T11:11:59.216" v="131" actId="20577"/>
        <pc:sldMkLst>
          <pc:docMk/>
          <pc:sldMk cId="3783073633" sldId="518"/>
        </pc:sldMkLst>
        <pc:spChg chg="mod">
          <ac:chgData name="Haga, Anne Marie" userId="125c9edd-433e-4e6e-89b3-b7964a231f5c" providerId="ADAL" clId="{3E4458E1-268E-4BD1-BBE2-E3AAF65C97E1}" dt="2026-06-26T11:11:59.216" v="131" actId="20577"/>
          <ac:spMkLst>
            <pc:docMk/>
            <pc:sldMk cId="3783073633" sldId="518"/>
            <ac:spMk id="7" creationId="{0435CCE2-493E-85E6-885E-E48D0E8651C1}"/>
          </ac:spMkLst>
        </pc:spChg>
      </pc:sldChg>
      <pc:sldChg chg="addSp modSp mod">
        <pc:chgData name="Haga, Anne Marie" userId="125c9edd-433e-4e6e-89b3-b7964a231f5c" providerId="ADAL" clId="{3E4458E1-268E-4BD1-BBE2-E3AAF65C97E1}" dt="2026-06-29T08:32:21.537" v="653" actId="20577"/>
        <pc:sldMkLst>
          <pc:docMk/>
          <pc:sldMk cId="3512247903" sldId="2573"/>
        </pc:sldMkLst>
        <pc:spChg chg="mod">
          <ac:chgData name="Haga, Anne Marie" userId="125c9edd-433e-4e6e-89b3-b7964a231f5c" providerId="ADAL" clId="{3E4458E1-268E-4BD1-BBE2-E3AAF65C97E1}" dt="2026-06-29T08:32:21.537" v="653" actId="20577"/>
          <ac:spMkLst>
            <pc:docMk/>
            <pc:sldMk cId="3512247903" sldId="2573"/>
            <ac:spMk id="4" creationId="{3AA55EE6-113D-1F7B-9946-5758EDB7F0E5}"/>
          </ac:spMkLst>
        </pc:spChg>
        <pc:picChg chg="add mod">
          <ac:chgData name="Haga, Anne Marie" userId="125c9edd-433e-4e6e-89b3-b7964a231f5c" providerId="ADAL" clId="{3E4458E1-268E-4BD1-BBE2-E3AAF65C97E1}" dt="2026-06-29T08:26:46.449" v="460" actId="1076"/>
          <ac:picMkLst>
            <pc:docMk/>
            <pc:sldMk cId="3512247903" sldId="2573"/>
            <ac:picMk id="3" creationId="{BFF05FD1-462E-733C-75D2-34D206DBC11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39C34-F96F-4252-9E9B-9EAB35A34D52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E883F-966F-4D26-98FB-E64BB6156EF1}">
      <dgm:prSet/>
      <dgm:spPr/>
      <dgm:t>
        <a:bodyPr/>
        <a:lstStyle/>
        <a:p>
          <a:r>
            <a:rPr lang="nn-NO" noProof="1"/>
            <a:t>Utlysningen gir tilgang til </a:t>
          </a:r>
          <a:r>
            <a:rPr lang="nn-NO" b="1" noProof="1"/>
            <a:t>søknadsskjema</a:t>
          </a:r>
          <a:endParaRPr lang="nn-NO" noProof="1"/>
        </a:p>
      </dgm:t>
    </dgm:pt>
    <dgm:pt modelId="{CCFD0127-9C1F-440F-8C83-F7340EA28FC5}" type="parTrans" cxnId="{114B4682-5BB7-4CBF-8AAE-89FE2CA00233}">
      <dgm:prSet/>
      <dgm:spPr/>
      <dgm:t>
        <a:bodyPr/>
        <a:lstStyle/>
        <a:p>
          <a:endParaRPr lang="en-US"/>
        </a:p>
      </dgm:t>
    </dgm:pt>
    <dgm:pt modelId="{A71E29AA-E2E7-4E38-9262-D57D6E81B1B5}" type="sibTrans" cxnId="{114B4682-5BB7-4CBF-8AAE-89FE2CA00233}">
      <dgm:prSet/>
      <dgm:spPr/>
      <dgm:t>
        <a:bodyPr/>
        <a:lstStyle/>
        <a:p>
          <a:endParaRPr lang="en-US"/>
        </a:p>
      </dgm:t>
    </dgm:pt>
    <dgm:pt modelId="{15F320AD-3D51-42A4-9249-B928BCAB152C}">
      <dgm:prSet/>
      <dgm:spPr/>
      <dgm:t>
        <a:bodyPr/>
        <a:lstStyle/>
        <a:p>
          <a:r>
            <a:rPr lang="nn-NO" noProof="1"/>
            <a:t>Uavhengig av skjema, kan det jobbes med </a:t>
          </a:r>
          <a:r>
            <a:rPr lang="nn-NO" b="1" noProof="1"/>
            <a:t>vedleggene</a:t>
          </a:r>
          <a:r>
            <a:rPr lang="nn-NO" noProof="1"/>
            <a:t> som skal lastes opp i skjemaet:</a:t>
          </a:r>
        </a:p>
      </dgm:t>
    </dgm:pt>
    <dgm:pt modelId="{383B3063-3B07-4161-BFBB-6AA511D6A5EA}" type="parTrans" cxnId="{1C10264A-966B-4A21-82C7-D8BAAA403A68}">
      <dgm:prSet/>
      <dgm:spPr/>
      <dgm:t>
        <a:bodyPr/>
        <a:lstStyle/>
        <a:p>
          <a:endParaRPr lang="en-US"/>
        </a:p>
      </dgm:t>
    </dgm:pt>
    <dgm:pt modelId="{3C4E298E-17D5-4FE0-A1C2-4D07DC1DB4FE}" type="sibTrans" cxnId="{1C10264A-966B-4A21-82C7-D8BAAA403A68}">
      <dgm:prSet/>
      <dgm:spPr/>
      <dgm:t>
        <a:bodyPr/>
        <a:lstStyle/>
        <a:p>
          <a:endParaRPr lang="en-US"/>
        </a:p>
      </dgm:t>
    </dgm:pt>
    <dgm:pt modelId="{59C076C7-84FE-4333-A170-B29790A4F7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n-NO" sz="2000" noProof="1"/>
            <a:t>Vedlegg 1: Prosjektbeskrivelsen – se mal på norsk og engelsk</a:t>
          </a:r>
        </a:p>
      </dgm:t>
    </dgm:pt>
    <dgm:pt modelId="{A6859971-1E0C-4E16-9B68-03076A7EF500}" type="parTrans" cxnId="{7C787366-91BA-4A92-840D-8C9C407DFC4B}">
      <dgm:prSet/>
      <dgm:spPr/>
      <dgm:t>
        <a:bodyPr/>
        <a:lstStyle/>
        <a:p>
          <a:endParaRPr lang="en-US"/>
        </a:p>
      </dgm:t>
    </dgm:pt>
    <dgm:pt modelId="{E53A1468-3028-40DA-B451-ECD1B877C030}" type="sibTrans" cxnId="{7C787366-91BA-4A92-840D-8C9C407DFC4B}">
      <dgm:prSet/>
      <dgm:spPr/>
      <dgm:t>
        <a:bodyPr/>
        <a:lstStyle/>
        <a:p>
          <a:endParaRPr lang="en-US"/>
        </a:p>
      </dgm:t>
    </dgm:pt>
    <dgm:pt modelId="{EEFF75C5-9612-4709-80B5-1B08ECFB5A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n-NO" sz="2000" noProof="1"/>
            <a:t>Vedlegg 2: Relevant CV, liste over vitenskapelige publikasjoner siste fem år, andre obligatoriske vedlegg, jf. retningslinjene for søknadstypen</a:t>
          </a:r>
        </a:p>
      </dgm:t>
    </dgm:pt>
    <dgm:pt modelId="{8F930A5E-C3E2-47A1-A83B-DD43CCB5AAA3}" type="parTrans" cxnId="{DBB91A8A-2F5E-4640-964D-335D91F00DED}">
      <dgm:prSet/>
      <dgm:spPr/>
      <dgm:t>
        <a:bodyPr/>
        <a:lstStyle/>
        <a:p>
          <a:endParaRPr lang="en-US"/>
        </a:p>
      </dgm:t>
    </dgm:pt>
    <dgm:pt modelId="{DA24AB3A-93D4-40DC-9842-6F4A0D7D1023}" type="sibTrans" cxnId="{DBB91A8A-2F5E-4640-964D-335D91F00DED}">
      <dgm:prSet/>
      <dgm:spPr/>
      <dgm:t>
        <a:bodyPr/>
        <a:lstStyle/>
        <a:p>
          <a:endParaRPr lang="en-US"/>
        </a:p>
      </dgm:t>
    </dgm:pt>
    <dgm:pt modelId="{BD37400F-0C8B-441D-9188-6012318506C2}" type="pres">
      <dgm:prSet presAssocID="{87F39C34-F96F-4252-9E9B-9EAB35A34D52}" presName="Name0" presStyleCnt="0">
        <dgm:presLayoutVars>
          <dgm:dir/>
          <dgm:animLvl val="lvl"/>
          <dgm:resizeHandles val="exact"/>
        </dgm:presLayoutVars>
      </dgm:prSet>
      <dgm:spPr/>
    </dgm:pt>
    <dgm:pt modelId="{DF2A5CED-505E-4A57-9877-7B12756041A3}" type="pres">
      <dgm:prSet presAssocID="{835E883F-966F-4D26-98FB-E64BB6156EF1}" presName="composite" presStyleCnt="0"/>
      <dgm:spPr/>
    </dgm:pt>
    <dgm:pt modelId="{E08B1AC1-77E8-49DA-A36C-66D5E9E6C9B9}" type="pres">
      <dgm:prSet presAssocID="{835E883F-966F-4D26-98FB-E64BB6156EF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AA7DFDD-AF4A-4828-B62B-5B1ABD099059}" type="pres">
      <dgm:prSet presAssocID="{835E883F-966F-4D26-98FB-E64BB6156EF1}" presName="desTx" presStyleLbl="alignAccFollowNode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B1A249E0-3AC0-4FBB-BE82-1B971EF81EE3}" type="pres">
      <dgm:prSet presAssocID="{A71E29AA-E2E7-4E38-9262-D57D6E81B1B5}" presName="space" presStyleCnt="0"/>
      <dgm:spPr/>
    </dgm:pt>
    <dgm:pt modelId="{2D8F87E9-BBA1-401F-8614-ED8ECF613999}" type="pres">
      <dgm:prSet presAssocID="{15F320AD-3D51-42A4-9249-B928BCAB152C}" presName="composite" presStyleCnt="0"/>
      <dgm:spPr/>
    </dgm:pt>
    <dgm:pt modelId="{FBC54D87-DD3C-4A6C-84FC-6A7CBC91DDA2}" type="pres">
      <dgm:prSet presAssocID="{15F320AD-3D51-42A4-9249-B928BCAB152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40FBD7F-0E5B-4290-85BA-014EFA6A649A}" type="pres">
      <dgm:prSet presAssocID="{15F320AD-3D51-42A4-9249-B928BCAB152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64ECD10-7AC9-4D32-A08D-2150B7F773F9}" type="presOf" srcId="{835E883F-966F-4D26-98FB-E64BB6156EF1}" destId="{E08B1AC1-77E8-49DA-A36C-66D5E9E6C9B9}" srcOrd="0" destOrd="0" presId="urn:microsoft.com/office/officeart/2005/8/layout/hList1"/>
    <dgm:cxn modelId="{67A97F3B-14E2-4DCD-8E63-9EF84C9897F4}" type="presOf" srcId="{59C076C7-84FE-4333-A170-B29790A4F7CD}" destId="{640FBD7F-0E5B-4290-85BA-014EFA6A649A}" srcOrd="0" destOrd="0" presId="urn:microsoft.com/office/officeart/2005/8/layout/hList1"/>
    <dgm:cxn modelId="{E3255744-88EA-459B-B5A6-D3602DE97422}" type="presOf" srcId="{EEFF75C5-9612-4709-80B5-1B08ECFB5A5B}" destId="{640FBD7F-0E5B-4290-85BA-014EFA6A649A}" srcOrd="0" destOrd="1" presId="urn:microsoft.com/office/officeart/2005/8/layout/hList1"/>
    <dgm:cxn modelId="{7C787366-91BA-4A92-840D-8C9C407DFC4B}" srcId="{15F320AD-3D51-42A4-9249-B928BCAB152C}" destId="{59C076C7-84FE-4333-A170-B29790A4F7CD}" srcOrd="0" destOrd="0" parTransId="{A6859971-1E0C-4E16-9B68-03076A7EF500}" sibTransId="{E53A1468-3028-40DA-B451-ECD1B877C030}"/>
    <dgm:cxn modelId="{1C10264A-966B-4A21-82C7-D8BAAA403A68}" srcId="{87F39C34-F96F-4252-9E9B-9EAB35A34D52}" destId="{15F320AD-3D51-42A4-9249-B928BCAB152C}" srcOrd="1" destOrd="0" parTransId="{383B3063-3B07-4161-BFBB-6AA511D6A5EA}" sibTransId="{3C4E298E-17D5-4FE0-A1C2-4D07DC1DB4FE}"/>
    <dgm:cxn modelId="{114B4682-5BB7-4CBF-8AAE-89FE2CA00233}" srcId="{87F39C34-F96F-4252-9E9B-9EAB35A34D52}" destId="{835E883F-966F-4D26-98FB-E64BB6156EF1}" srcOrd="0" destOrd="0" parTransId="{CCFD0127-9C1F-440F-8C83-F7340EA28FC5}" sibTransId="{A71E29AA-E2E7-4E38-9262-D57D6E81B1B5}"/>
    <dgm:cxn modelId="{200C5989-674E-47CC-9E65-BDB7B7C8E031}" type="presOf" srcId="{15F320AD-3D51-42A4-9249-B928BCAB152C}" destId="{FBC54D87-DD3C-4A6C-84FC-6A7CBC91DDA2}" srcOrd="0" destOrd="0" presId="urn:microsoft.com/office/officeart/2005/8/layout/hList1"/>
    <dgm:cxn modelId="{DBB91A8A-2F5E-4640-964D-335D91F00DED}" srcId="{15F320AD-3D51-42A4-9249-B928BCAB152C}" destId="{EEFF75C5-9612-4709-80B5-1B08ECFB5A5B}" srcOrd="1" destOrd="0" parTransId="{8F930A5E-C3E2-47A1-A83B-DD43CCB5AAA3}" sibTransId="{DA24AB3A-93D4-40DC-9842-6F4A0D7D1023}"/>
    <dgm:cxn modelId="{0B8427D7-841A-4CDA-8A7D-1CB11AEB04E5}" type="presOf" srcId="{87F39C34-F96F-4252-9E9B-9EAB35A34D52}" destId="{BD37400F-0C8B-441D-9188-6012318506C2}" srcOrd="0" destOrd="0" presId="urn:microsoft.com/office/officeart/2005/8/layout/hList1"/>
    <dgm:cxn modelId="{EFB26C8C-A8E1-4312-BD81-93B1E7B2F011}" type="presParOf" srcId="{BD37400F-0C8B-441D-9188-6012318506C2}" destId="{DF2A5CED-505E-4A57-9877-7B12756041A3}" srcOrd="0" destOrd="0" presId="urn:microsoft.com/office/officeart/2005/8/layout/hList1"/>
    <dgm:cxn modelId="{8470D30C-9054-47F3-80C1-09C984205196}" type="presParOf" srcId="{DF2A5CED-505E-4A57-9877-7B12756041A3}" destId="{E08B1AC1-77E8-49DA-A36C-66D5E9E6C9B9}" srcOrd="0" destOrd="0" presId="urn:microsoft.com/office/officeart/2005/8/layout/hList1"/>
    <dgm:cxn modelId="{25C710DF-5047-4A34-81F9-7D1D65347D81}" type="presParOf" srcId="{DF2A5CED-505E-4A57-9877-7B12756041A3}" destId="{CAA7DFDD-AF4A-4828-B62B-5B1ABD099059}" srcOrd="1" destOrd="0" presId="urn:microsoft.com/office/officeart/2005/8/layout/hList1"/>
    <dgm:cxn modelId="{356D7C45-EC25-46F3-BAEF-760EA1247204}" type="presParOf" srcId="{BD37400F-0C8B-441D-9188-6012318506C2}" destId="{B1A249E0-3AC0-4FBB-BE82-1B971EF81EE3}" srcOrd="1" destOrd="0" presId="urn:microsoft.com/office/officeart/2005/8/layout/hList1"/>
    <dgm:cxn modelId="{0C676E79-D9EC-403D-9E45-1354FE18712C}" type="presParOf" srcId="{BD37400F-0C8B-441D-9188-6012318506C2}" destId="{2D8F87E9-BBA1-401F-8614-ED8ECF613999}" srcOrd="2" destOrd="0" presId="urn:microsoft.com/office/officeart/2005/8/layout/hList1"/>
    <dgm:cxn modelId="{C1B7401F-3B0D-4554-BA18-746548B1E3A7}" type="presParOf" srcId="{2D8F87E9-BBA1-401F-8614-ED8ECF613999}" destId="{FBC54D87-DD3C-4A6C-84FC-6A7CBC91DDA2}" srcOrd="0" destOrd="0" presId="urn:microsoft.com/office/officeart/2005/8/layout/hList1"/>
    <dgm:cxn modelId="{741A9F88-C9F1-42F2-A58C-038CD0279B96}" type="presParOf" srcId="{2D8F87E9-BBA1-401F-8614-ED8ECF613999}" destId="{640FBD7F-0E5B-4290-85BA-014EFA6A64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B1AC1-77E8-49DA-A36C-66D5E9E6C9B9}">
      <dsp:nvSpPr>
        <dsp:cNvPr id="0" name=""/>
        <dsp:cNvSpPr/>
      </dsp:nvSpPr>
      <dsp:spPr>
        <a:xfrm>
          <a:off x="42" y="103595"/>
          <a:ext cx="4065889" cy="1604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500" kern="1200" noProof="1"/>
            <a:t>Utlysningen gir tilgang til </a:t>
          </a:r>
          <a:r>
            <a:rPr lang="nn-NO" sz="2500" b="1" kern="1200" noProof="1"/>
            <a:t>søknadsskjema</a:t>
          </a:r>
          <a:endParaRPr lang="nn-NO" sz="2500" kern="1200" noProof="1"/>
        </a:p>
      </dsp:txBody>
      <dsp:txXfrm>
        <a:off x="42" y="103595"/>
        <a:ext cx="4065889" cy="1604227"/>
      </dsp:txXfrm>
    </dsp:sp>
    <dsp:sp modelId="{CAA7DFDD-AF4A-4828-B62B-5B1ABD099059}">
      <dsp:nvSpPr>
        <dsp:cNvPr id="0" name=""/>
        <dsp:cNvSpPr/>
      </dsp:nvSpPr>
      <dsp:spPr>
        <a:xfrm>
          <a:off x="42" y="1707823"/>
          <a:ext cx="4065889" cy="2539125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21000" b="-21000"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54D87-DD3C-4A6C-84FC-6A7CBC91DDA2}">
      <dsp:nvSpPr>
        <dsp:cNvPr id="0" name=""/>
        <dsp:cNvSpPr/>
      </dsp:nvSpPr>
      <dsp:spPr>
        <a:xfrm>
          <a:off x="4635156" y="103595"/>
          <a:ext cx="4065889" cy="1604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500" kern="1200" noProof="1"/>
            <a:t>Uavhengig av skjema, kan det jobbes med </a:t>
          </a:r>
          <a:r>
            <a:rPr lang="nn-NO" sz="2500" b="1" kern="1200" noProof="1"/>
            <a:t>vedleggene</a:t>
          </a:r>
          <a:r>
            <a:rPr lang="nn-NO" sz="2500" kern="1200" noProof="1"/>
            <a:t> som skal lastes opp i skjemaet:</a:t>
          </a:r>
        </a:p>
      </dsp:txBody>
      <dsp:txXfrm>
        <a:off x="4635156" y="103595"/>
        <a:ext cx="4065889" cy="1604227"/>
      </dsp:txXfrm>
    </dsp:sp>
    <dsp:sp modelId="{640FBD7F-0E5B-4290-85BA-014EFA6A649A}">
      <dsp:nvSpPr>
        <dsp:cNvPr id="0" name=""/>
        <dsp:cNvSpPr/>
      </dsp:nvSpPr>
      <dsp:spPr>
        <a:xfrm>
          <a:off x="4635156" y="1707823"/>
          <a:ext cx="4065889" cy="2539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2000" kern="1200" noProof="1"/>
            <a:t>Vedlegg 1: Prosjektbeskrivelsen – se mal på norsk og engelsk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2000" kern="1200" noProof="1"/>
            <a:t>Vedlegg 2: Relevant CV, liste over vitenskapelige publikasjoner siste fem år, andre obligatoriske vedlegg, jf. retningslinjene for søknadstypen</a:t>
          </a:r>
        </a:p>
      </dsp:txBody>
      <dsp:txXfrm>
        <a:off x="4635156" y="1707823"/>
        <a:ext cx="4065889" cy="2539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18D18-469C-4F3B-8484-A213ED207C15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D3394-DA92-4C8F-9848-2376901FDE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57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33224-83A6-9532-B0C4-A08B12C07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5007C83-628D-3CBD-F4DA-1F15D5432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F41513C-228C-A186-85F8-3A69DD428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9370D6D-9350-A8BD-9D9B-89B3E362E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058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Tekstfeltene er noe av det første vurderingskomiteen ser.</a:t>
            </a:r>
          </a:p>
          <a:p>
            <a:r>
              <a:rPr lang="nb-NO" dirty="0"/>
              <a:t>Bruk forhåndsvisning for å kontrollere hvordan søknaden fremstår.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802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 riktig budsjettmodul for din søknadstype.</a:t>
            </a:r>
          </a:p>
          <a:p>
            <a:r>
              <a:rPr lang="nb-NO" dirty="0"/>
              <a:t>For høyt budsjett stopper innsending.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054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 hvordan kostnader dekkes. Budsjettet må følge aktivitetsnivået. Har prosjektet lavere aktivitet første år, bør budsjettet tilpasses dette.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2258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22ECC-245B-054D-96E5-28904B052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AD4BC2D-8C08-AB71-A790-C6F0AC398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E12890E-EDB9-0738-73E2-150DC04FB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C5B6EAB-A390-2DE0-D240-D0C636CA5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546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skal lastes opp to filer:</a:t>
            </a:r>
          </a:p>
          <a:p>
            <a:endParaRPr lang="nb-NO" dirty="0"/>
          </a:p>
          <a:p>
            <a:r>
              <a:rPr lang="nb-NO" dirty="0"/>
              <a:t>prosjektbeskrivelse</a:t>
            </a:r>
          </a:p>
          <a:p>
            <a:r>
              <a:rPr lang="nb-NO" dirty="0"/>
              <a:t>samlefil med vedlegg</a:t>
            </a:r>
          </a:p>
          <a:p>
            <a:endParaRPr lang="nb-NO" dirty="0"/>
          </a:p>
          <a:p>
            <a:r>
              <a:rPr lang="nb-NO" dirty="0"/>
              <a:t>Hvilke vedlegg som kreves varierer mellom søknadstyper.</a:t>
            </a:r>
          </a:p>
          <a:p>
            <a:r>
              <a:rPr lang="nb-NO" dirty="0"/>
              <a:t>Det ligge en oversikt på nettsidene som viser:</a:t>
            </a:r>
          </a:p>
          <a:p>
            <a:endParaRPr lang="nb-NO" dirty="0"/>
          </a:p>
          <a:p>
            <a:r>
              <a:rPr lang="nb-NO" dirty="0"/>
              <a:t>hvilke vedlegg som alltid er obligatoriske</a:t>
            </a:r>
          </a:p>
          <a:p>
            <a:r>
              <a:rPr lang="nb-NO" dirty="0"/>
              <a:t>hvilke som er aktuelle i enkelte tilfeller </a:t>
            </a:r>
          </a:p>
          <a:p>
            <a:endParaRPr lang="nb-NO" dirty="0"/>
          </a:p>
          <a:p>
            <a:r>
              <a:rPr lang="nb-NO" dirty="0"/>
              <a:t>Noen vedlegg er betingede, for eksempel:</a:t>
            </a:r>
          </a:p>
          <a:p>
            <a:endParaRPr lang="nb-NO" dirty="0"/>
          </a:p>
          <a:p>
            <a:r>
              <a:rPr lang="nb-NO" dirty="0"/>
              <a:t>veiledererklæring dersom disputas ikke er gjennomført</a:t>
            </a:r>
          </a:p>
          <a:p>
            <a:endParaRPr lang="nb-NO" dirty="0"/>
          </a:p>
          <a:p>
            <a:r>
              <a:rPr lang="nb-NO" dirty="0"/>
              <a:t>Det er også frivillige vedlegg, som CV for samarbeidspartnere.</a:t>
            </a:r>
          </a:p>
          <a:p>
            <a:r>
              <a:rPr lang="nb-NO" dirty="0"/>
              <a:t>Unngå å legge ved dokumenter som ikke er etterspurt, som anbefalingsbrev.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744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80342-7507-1201-1589-3617139D7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3C6A2E7-737D-453B-423C-5A5216EAE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694F36D-1D9A-7AE5-DDDE-D7B65679D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går nå over til søknadsskjemaet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B3E5FF-F364-1D7C-45D7-E5D6F05490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276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A3720-E109-28D5-5276-6A2A27A50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F84EB25-7857-D16D-6D27-6F7F91EF1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11BBA05-0F00-DF70-944F-A02D7214D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Sjekk at alle felt er utfylt før innsending.</a:t>
            </a:r>
          </a:p>
          <a:p>
            <a:r>
              <a:rPr lang="nb-NO" dirty="0"/>
              <a:t>Du må få kvittering – ellers er ikke søknaden sendt. Send inn i god tid.</a:t>
            </a:r>
          </a:p>
          <a:p>
            <a:r>
              <a:rPr lang="nb-NO" dirty="0"/>
              <a:t>Kontakt oss hvis du må rette etter innsending. Dette kan være mulig inntil 1 dag før søknadsfristen.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94F5C9C-11CE-D0E6-9BE6-CAB67967E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227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A9887-8442-4D0D-9690-0F4F58023C1F}" type="slidenum">
              <a:rPr lang="nb-NO" smtClean="0"/>
              <a:pPr eaLnBrk="1" hangingPunct="1"/>
              <a:t>17</a:t>
            </a:fld>
            <a:endParaRPr 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dirty="0"/>
              <a:t>Etter innsending kan du følge status.</a:t>
            </a:r>
          </a:p>
          <a:p>
            <a:pPr eaLnBrk="1" hangingPunct="1"/>
            <a:r>
              <a:rPr lang="nb-NO" dirty="0"/>
              <a:t>Ledelsesforankring håndteres automatisk.</a:t>
            </a:r>
          </a:p>
        </p:txBody>
      </p:sp>
    </p:spTree>
    <p:extLst>
      <p:ext uri="{BB962C8B-B14F-4D97-AF65-F5344CB8AC3E}">
        <p14:creationId xmlns:p14="http://schemas.microsoft.com/office/powerpoint/2010/main" val="682746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Lykke til med arbeidet.</a:t>
            </a:r>
          </a:p>
          <a:p>
            <a:r>
              <a:rPr lang="nb-NO" dirty="0"/>
              <a:t>Ta gjerne kontakt på denne e-post-adressen dersom dere har spørsmål.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0F946-1FAF-45A5-AF44-93AAD9AA8D3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083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  <a:r>
              <a:rPr lang="en-US" dirty="0" err="1"/>
              <a:t>Søknaden</a:t>
            </a:r>
            <a:r>
              <a:rPr lang="en-US" dirty="0"/>
              <a:t> </a:t>
            </a:r>
            <a:r>
              <a:rPr lang="en-US" dirty="0" err="1"/>
              <a:t>leveres</a:t>
            </a:r>
            <a:r>
              <a:rPr lang="en-US" dirty="0"/>
              <a:t> </a:t>
            </a:r>
            <a:r>
              <a:rPr lang="en-US" dirty="0" err="1"/>
              <a:t>digitalt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består</a:t>
            </a:r>
            <a:r>
              <a:rPr lang="en-US" dirty="0"/>
              <a:t> av </a:t>
            </a:r>
            <a:r>
              <a:rPr lang="en-US" dirty="0" err="1"/>
              <a:t>selve</a:t>
            </a:r>
            <a:r>
              <a:rPr lang="en-US" dirty="0"/>
              <a:t> </a:t>
            </a:r>
            <a:r>
              <a:rPr lang="en-US" dirty="0" err="1"/>
              <a:t>søknadsskjemaet</a:t>
            </a:r>
            <a:r>
              <a:rPr lang="en-US" dirty="0"/>
              <a:t> </a:t>
            </a:r>
            <a:r>
              <a:rPr lang="en-US" dirty="0" err="1"/>
              <a:t>samt</a:t>
            </a:r>
            <a:r>
              <a:rPr lang="en-US" dirty="0"/>
              <a:t> to </a:t>
            </a:r>
            <a:r>
              <a:rPr lang="en-US" dirty="0" err="1"/>
              <a:t>obligatoriske</a:t>
            </a:r>
            <a:r>
              <a:rPr lang="en-US" dirty="0"/>
              <a:t> </a:t>
            </a:r>
            <a:r>
              <a:rPr lang="en-US" dirty="0" err="1"/>
              <a:t>vedlegg</a:t>
            </a:r>
            <a:r>
              <a:rPr lang="en-US" dirty="0"/>
              <a:t>: </a:t>
            </a:r>
            <a:r>
              <a:rPr lang="en-US" dirty="0" err="1"/>
              <a:t>prosjektbeskrivelse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samlefil</a:t>
            </a:r>
            <a:r>
              <a:rPr lang="en-US" dirty="0"/>
              <a:t> med </a:t>
            </a:r>
            <a:r>
              <a:rPr lang="en-US" dirty="0" err="1"/>
              <a:t>øvrige</a:t>
            </a:r>
            <a:r>
              <a:rPr lang="en-US" dirty="0"/>
              <a:t> </a:t>
            </a:r>
            <a:r>
              <a:rPr lang="en-US" dirty="0" err="1"/>
              <a:t>vedlegg</a:t>
            </a:r>
            <a:r>
              <a:rPr lang="en-US" dirty="0"/>
              <a:t>.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søknad</a:t>
            </a:r>
            <a:r>
              <a:rPr lang="en-US" dirty="0"/>
              <a:t> </a:t>
            </a:r>
            <a:r>
              <a:rPr lang="en-US" dirty="0" err="1"/>
              <a:t>opprettes</a:t>
            </a:r>
            <a:r>
              <a:rPr lang="en-US" dirty="0"/>
              <a:t>, </a:t>
            </a:r>
            <a:r>
              <a:rPr lang="en-US" dirty="0" err="1"/>
              <a:t>mottar</a:t>
            </a:r>
            <a:r>
              <a:rPr lang="en-US" dirty="0"/>
              <a:t> </a:t>
            </a:r>
            <a:r>
              <a:rPr lang="en-US" dirty="0" err="1"/>
              <a:t>søker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lenke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e-post </a:t>
            </a:r>
            <a:r>
              <a:rPr lang="en-US" dirty="0" err="1"/>
              <a:t>og</a:t>
            </a:r>
            <a:r>
              <a:rPr lang="en-US" dirty="0"/>
              <a:t> SMS. Det </a:t>
            </a:r>
            <a:r>
              <a:rPr lang="en-US" dirty="0" err="1"/>
              <a:t>brukes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tradisjonell</a:t>
            </a:r>
            <a:r>
              <a:rPr lang="en-US" dirty="0"/>
              <a:t> </a:t>
            </a:r>
            <a:r>
              <a:rPr lang="en-US" dirty="0" err="1"/>
              <a:t>innlogging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lenken</a:t>
            </a:r>
            <a:r>
              <a:rPr lang="en-US" dirty="0"/>
              <a:t> </a:t>
            </a:r>
            <a:r>
              <a:rPr lang="en-US" dirty="0" err="1"/>
              <a:t>gir</a:t>
            </a:r>
            <a:r>
              <a:rPr lang="en-US" dirty="0"/>
              <a:t> full </a:t>
            </a:r>
            <a:r>
              <a:rPr lang="en-US" dirty="0" err="1"/>
              <a:t>tilgang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søknaden</a:t>
            </a:r>
            <a:r>
              <a:rPr lang="en-US" dirty="0"/>
              <a:t>. Den </a:t>
            </a:r>
            <a:r>
              <a:rPr lang="en-US" dirty="0" err="1"/>
              <a:t>kan</a:t>
            </a:r>
            <a:r>
              <a:rPr lang="en-US" dirty="0"/>
              <a:t> deles med </a:t>
            </a:r>
            <a:r>
              <a:rPr lang="en-US" dirty="0" err="1"/>
              <a:t>samarbeidspartnere</a:t>
            </a:r>
            <a:r>
              <a:rPr lang="en-US" dirty="0"/>
              <a:t>, men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gjøres</a:t>
            </a:r>
            <a:r>
              <a:rPr lang="en-US" dirty="0"/>
              <a:t> med </a:t>
            </a:r>
            <a:r>
              <a:rPr lang="en-US" dirty="0" err="1"/>
              <a:t>varsomhet</a:t>
            </a:r>
            <a:r>
              <a:rPr lang="en-US" dirty="0"/>
              <a:t>.
</a:t>
            </a:r>
            <a:r>
              <a:rPr lang="en-US" dirty="0" err="1"/>
              <a:t>Søknadsskjemaet</a:t>
            </a:r>
            <a:r>
              <a:rPr lang="en-US" dirty="0"/>
              <a:t> er delt inn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seksjoner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lagrer</a:t>
            </a:r>
            <a:r>
              <a:rPr lang="en-US" dirty="0"/>
              <a:t> </a:t>
            </a:r>
            <a:r>
              <a:rPr lang="en-US" dirty="0" err="1"/>
              <a:t>automatisk</a:t>
            </a:r>
            <a:r>
              <a:rPr lang="en-US" dirty="0"/>
              <a:t> </a:t>
            </a:r>
            <a:r>
              <a:rPr lang="en-US" dirty="0" err="1"/>
              <a:t>underveis</a:t>
            </a:r>
            <a:r>
              <a:rPr lang="en-US" dirty="0"/>
              <a:t>. Det er </a:t>
            </a:r>
            <a:r>
              <a:rPr lang="en-US" dirty="0" err="1"/>
              <a:t>viktig</a:t>
            </a:r>
            <a:r>
              <a:rPr lang="en-US" dirty="0"/>
              <a:t> å </a:t>
            </a:r>
            <a:r>
              <a:rPr lang="en-US" dirty="0" err="1"/>
              <a:t>fylle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alle </a:t>
            </a:r>
            <a:r>
              <a:rPr lang="en-US" dirty="0" err="1"/>
              <a:t>relevante</a:t>
            </a:r>
            <a:r>
              <a:rPr lang="en-US" dirty="0"/>
              <a:t> felt, </a:t>
            </a:r>
            <a:r>
              <a:rPr lang="en-US" dirty="0" err="1"/>
              <a:t>inkludert</a:t>
            </a:r>
            <a:r>
              <a:rPr lang="en-US" dirty="0"/>
              <a:t> </a:t>
            </a:r>
            <a:r>
              <a:rPr lang="en-US" dirty="0" err="1"/>
              <a:t>informasjon</a:t>
            </a:r>
            <a:r>
              <a:rPr lang="en-US" dirty="0"/>
              <a:t> om </a:t>
            </a:r>
            <a:r>
              <a:rPr lang="en-US" dirty="0" err="1"/>
              <a:t>deltakere</a:t>
            </a:r>
            <a:r>
              <a:rPr lang="en-US" dirty="0"/>
              <a:t>, </a:t>
            </a:r>
            <a:r>
              <a:rPr lang="en-US" dirty="0" err="1"/>
              <a:t>samarbeid</a:t>
            </a:r>
            <a:r>
              <a:rPr lang="en-US" dirty="0"/>
              <a:t>, </a:t>
            </a:r>
            <a:r>
              <a:rPr lang="en-US" dirty="0" err="1"/>
              <a:t>aktivitetsplan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budsjett</a:t>
            </a:r>
            <a:r>
              <a:rPr lang="en-US" dirty="0"/>
              <a:t>. </a:t>
            </a:r>
            <a:r>
              <a:rPr lang="en-US" dirty="0" err="1"/>
              <a:t>Tekstfeltene</a:t>
            </a:r>
            <a:r>
              <a:rPr lang="en-US" dirty="0"/>
              <a:t> er </a:t>
            </a:r>
            <a:r>
              <a:rPr lang="en-US" dirty="0" err="1"/>
              <a:t>sentralt</a:t>
            </a:r>
            <a:r>
              <a:rPr lang="en-US" dirty="0"/>
              <a:t> </a:t>
            </a:r>
            <a:r>
              <a:rPr lang="en-US" dirty="0" err="1"/>
              <a:t>plassert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er det </a:t>
            </a:r>
            <a:r>
              <a:rPr lang="en-US" dirty="0" err="1"/>
              <a:t>første</a:t>
            </a:r>
            <a:r>
              <a:rPr lang="en-US" dirty="0"/>
              <a:t> </a:t>
            </a:r>
            <a:r>
              <a:rPr lang="en-US" dirty="0" err="1"/>
              <a:t>vurderingskomiteen</a:t>
            </a:r>
            <a:r>
              <a:rPr lang="en-US" dirty="0"/>
              <a:t> ser,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klart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presist</a:t>
            </a:r>
            <a:r>
              <a:rPr lang="en-US" dirty="0"/>
              <a:t> </a:t>
            </a:r>
            <a:r>
              <a:rPr lang="en-US" dirty="0" err="1"/>
              <a:t>språk</a:t>
            </a:r>
            <a:r>
              <a:rPr lang="en-US" dirty="0"/>
              <a:t> er </a:t>
            </a:r>
            <a:r>
              <a:rPr lang="en-US" dirty="0" err="1"/>
              <a:t>avgjørende</a:t>
            </a:r>
            <a:r>
              <a:rPr lang="en-US" dirty="0"/>
              <a:t>. </a:t>
            </a:r>
            <a:r>
              <a:rPr lang="en-US" dirty="0" err="1"/>
              <a:t>Forhåndsvisning</a:t>
            </a:r>
            <a:r>
              <a:rPr lang="en-US" dirty="0"/>
              <a:t> </a:t>
            </a:r>
            <a:r>
              <a:rPr lang="en-US" dirty="0" err="1"/>
              <a:t>bør</a:t>
            </a:r>
            <a:r>
              <a:rPr lang="en-US" dirty="0"/>
              <a:t> </a:t>
            </a:r>
            <a:r>
              <a:rPr lang="en-US" dirty="0" err="1"/>
              <a:t>brukes</a:t>
            </a:r>
            <a:r>
              <a:rPr lang="en-US" dirty="0"/>
              <a:t> for å </a:t>
            </a:r>
            <a:r>
              <a:rPr lang="en-US" dirty="0" err="1"/>
              <a:t>kontrollere</a:t>
            </a:r>
            <a:r>
              <a:rPr lang="en-US" dirty="0"/>
              <a:t>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søknaden</a:t>
            </a:r>
            <a:r>
              <a:rPr lang="en-US" dirty="0"/>
              <a:t> </a:t>
            </a:r>
            <a:r>
              <a:rPr lang="en-US" dirty="0" err="1"/>
              <a:t>fremstår</a:t>
            </a:r>
            <a:r>
              <a:rPr lang="en-US" dirty="0"/>
              <a:t> for </a:t>
            </a:r>
            <a:r>
              <a:rPr lang="en-US" dirty="0" err="1"/>
              <a:t>vurdererne</a:t>
            </a:r>
            <a:r>
              <a:rPr lang="en-US" dirty="0"/>
              <a:t>.
</a:t>
            </a:r>
            <a:r>
              <a:rPr lang="en-US" dirty="0" err="1"/>
              <a:t>Budsjettet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gjenspeile</a:t>
            </a:r>
            <a:r>
              <a:rPr lang="en-US" dirty="0"/>
              <a:t> den </a:t>
            </a:r>
            <a:r>
              <a:rPr lang="en-US" dirty="0" err="1"/>
              <a:t>planlagte</a:t>
            </a:r>
            <a:r>
              <a:rPr lang="en-US" dirty="0"/>
              <a:t> </a:t>
            </a:r>
            <a:r>
              <a:rPr lang="en-US" dirty="0" err="1"/>
              <a:t>aktiviteten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prosjektet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følge</a:t>
            </a:r>
            <a:r>
              <a:rPr lang="en-US" dirty="0"/>
              <a:t> </a:t>
            </a:r>
            <a:r>
              <a:rPr lang="en-US" dirty="0" err="1"/>
              <a:t>reglene</a:t>
            </a:r>
            <a:r>
              <a:rPr lang="en-US" dirty="0"/>
              <a:t> for den </a:t>
            </a:r>
            <a:r>
              <a:rPr lang="en-US" dirty="0" err="1"/>
              <a:t>aktuelle</a:t>
            </a:r>
            <a:r>
              <a:rPr lang="en-US" dirty="0"/>
              <a:t> </a:t>
            </a:r>
            <a:r>
              <a:rPr lang="en-US" dirty="0" err="1"/>
              <a:t>søknadskategorien</a:t>
            </a:r>
            <a:r>
              <a:rPr lang="en-US" dirty="0"/>
              <a:t>. </a:t>
            </a:r>
            <a:r>
              <a:rPr lang="en-US" dirty="0" err="1"/>
              <a:t>Eventuell</a:t>
            </a:r>
            <a:r>
              <a:rPr lang="en-US" dirty="0"/>
              <a:t> </a:t>
            </a:r>
            <a:r>
              <a:rPr lang="en-US" dirty="0" err="1"/>
              <a:t>annen</a:t>
            </a:r>
            <a:r>
              <a:rPr lang="en-US" dirty="0"/>
              <a:t> </a:t>
            </a:r>
            <a:r>
              <a:rPr lang="en-US" dirty="0" err="1"/>
              <a:t>finansiering</a:t>
            </a:r>
            <a:r>
              <a:rPr lang="en-US" dirty="0"/>
              <a:t>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fremgå</a:t>
            </a:r>
            <a:r>
              <a:rPr lang="en-US" dirty="0"/>
              <a:t> </a:t>
            </a:r>
            <a:r>
              <a:rPr lang="en-US" dirty="0" err="1"/>
              <a:t>tydelig</a:t>
            </a:r>
            <a:r>
              <a:rPr lang="en-US" dirty="0"/>
              <a:t>. </a:t>
            </a:r>
            <a:r>
              <a:rPr lang="en-US" dirty="0" err="1"/>
              <a:t>Når</a:t>
            </a:r>
            <a:r>
              <a:rPr lang="en-US" dirty="0"/>
              <a:t> alle </a:t>
            </a:r>
            <a:r>
              <a:rPr lang="en-US" dirty="0" err="1"/>
              <a:t>obligatoriske</a:t>
            </a:r>
            <a:r>
              <a:rPr lang="en-US" dirty="0"/>
              <a:t> </a:t>
            </a:r>
            <a:r>
              <a:rPr lang="en-US" dirty="0" err="1"/>
              <a:t>spørsmål</a:t>
            </a:r>
            <a:r>
              <a:rPr lang="en-US" dirty="0"/>
              <a:t> er </a:t>
            </a:r>
            <a:r>
              <a:rPr lang="en-US" dirty="0" err="1"/>
              <a:t>besvart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vedlegg</a:t>
            </a:r>
            <a:r>
              <a:rPr lang="en-US" dirty="0"/>
              <a:t> </a:t>
            </a:r>
            <a:r>
              <a:rPr lang="en-US" dirty="0" err="1"/>
              <a:t>lastet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,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knappen</a:t>
            </a:r>
            <a:r>
              <a:rPr lang="en-US" dirty="0"/>
              <a:t> for </a:t>
            </a:r>
            <a:r>
              <a:rPr lang="en-US" dirty="0" err="1"/>
              <a:t>innsending</a:t>
            </a:r>
            <a:r>
              <a:rPr lang="en-US" dirty="0"/>
              <a:t> </a:t>
            </a:r>
            <a:r>
              <a:rPr lang="en-US" dirty="0" err="1"/>
              <a:t>aktiv</a:t>
            </a:r>
            <a:r>
              <a:rPr lang="en-US" dirty="0"/>
              <a:t>. </a:t>
            </a:r>
            <a:r>
              <a:rPr lang="en-US" dirty="0" err="1"/>
              <a:t>Søknaden</a:t>
            </a:r>
            <a:r>
              <a:rPr lang="en-US" dirty="0"/>
              <a:t> </a:t>
            </a:r>
            <a:r>
              <a:rPr lang="en-US" dirty="0" err="1"/>
              <a:t>regnes</a:t>
            </a:r>
            <a:r>
              <a:rPr lang="en-US" dirty="0"/>
              <a:t> </a:t>
            </a:r>
            <a:r>
              <a:rPr lang="en-US" dirty="0" err="1"/>
              <a:t>først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søker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mottatt</a:t>
            </a:r>
            <a:r>
              <a:rPr lang="en-US" dirty="0"/>
              <a:t> </a:t>
            </a:r>
            <a:r>
              <a:rPr lang="en-US" dirty="0" err="1"/>
              <a:t>kvittering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skjerm</a:t>
            </a:r>
            <a:r>
              <a:rPr lang="en-US" dirty="0"/>
              <a:t>, e-post </a:t>
            </a:r>
            <a:r>
              <a:rPr lang="en-US" dirty="0" err="1"/>
              <a:t>og</a:t>
            </a:r>
            <a:r>
              <a:rPr lang="en-US" dirty="0"/>
              <a:t> SMS.
Etter </a:t>
            </a:r>
            <a:r>
              <a:rPr lang="en-US" dirty="0" err="1"/>
              <a:t>innsending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søker</a:t>
            </a:r>
            <a:r>
              <a:rPr lang="en-US" dirty="0"/>
              <a:t> </a:t>
            </a:r>
            <a:r>
              <a:rPr lang="en-US" dirty="0" err="1"/>
              <a:t>følge</a:t>
            </a:r>
            <a:r>
              <a:rPr lang="en-US" dirty="0"/>
              <a:t> status via </a:t>
            </a:r>
            <a:r>
              <a:rPr lang="en-US" dirty="0" err="1"/>
              <a:t>samme</a:t>
            </a:r>
            <a:r>
              <a:rPr lang="en-US" dirty="0"/>
              <a:t> </a:t>
            </a:r>
            <a:r>
              <a:rPr lang="en-US" dirty="0" err="1"/>
              <a:t>lenke</a:t>
            </a:r>
            <a:r>
              <a:rPr lang="en-US" dirty="0"/>
              <a:t>. </a:t>
            </a:r>
            <a:r>
              <a:rPr lang="en-US" dirty="0" err="1"/>
              <a:t>Ledelsesforankring</a:t>
            </a:r>
            <a:r>
              <a:rPr lang="en-US" dirty="0"/>
              <a:t> </a:t>
            </a:r>
            <a:r>
              <a:rPr lang="en-US" dirty="0" err="1"/>
              <a:t>håndteres</a:t>
            </a:r>
            <a:r>
              <a:rPr lang="en-US" dirty="0"/>
              <a:t> </a:t>
            </a:r>
            <a:r>
              <a:rPr lang="en-US" dirty="0" err="1"/>
              <a:t>automatisk</a:t>
            </a:r>
            <a:r>
              <a:rPr lang="en-US" dirty="0"/>
              <a:t> </a:t>
            </a:r>
            <a:r>
              <a:rPr lang="en-US" dirty="0" err="1"/>
              <a:t>gjennom</a:t>
            </a:r>
            <a:r>
              <a:rPr lang="en-US" dirty="0"/>
              <a:t> </a:t>
            </a:r>
            <a:r>
              <a:rPr lang="en-US" dirty="0" err="1"/>
              <a:t>systemet</a:t>
            </a:r>
            <a:r>
              <a:rPr lang="en-US" dirty="0"/>
              <a:t>. Det </a:t>
            </a:r>
            <a:r>
              <a:rPr lang="en-US" dirty="0" err="1"/>
              <a:t>anbefales</a:t>
            </a:r>
            <a:r>
              <a:rPr lang="en-US" dirty="0"/>
              <a:t> </a:t>
            </a:r>
            <a:r>
              <a:rPr lang="en-US" dirty="0" err="1"/>
              <a:t>sterkt</a:t>
            </a:r>
            <a:r>
              <a:rPr lang="en-US" dirty="0"/>
              <a:t> å </a:t>
            </a:r>
            <a:r>
              <a:rPr lang="en-US" dirty="0" err="1"/>
              <a:t>sende</a:t>
            </a:r>
            <a:r>
              <a:rPr lang="en-US" dirty="0"/>
              <a:t> inn </a:t>
            </a:r>
            <a:r>
              <a:rPr lang="en-US" dirty="0" err="1"/>
              <a:t>søknaden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god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fristen</a:t>
            </a:r>
            <a:r>
              <a:rPr lang="en-US" dirty="0"/>
              <a:t>, </a:t>
            </a:r>
            <a:r>
              <a:rPr lang="en-US" dirty="0" err="1"/>
              <a:t>slik</a:t>
            </a:r>
            <a:r>
              <a:rPr lang="en-US" dirty="0"/>
              <a:t> at </a:t>
            </a:r>
            <a:r>
              <a:rPr lang="en-US" dirty="0" err="1"/>
              <a:t>eventuelle</a:t>
            </a:r>
            <a:r>
              <a:rPr lang="en-US" dirty="0"/>
              <a:t> </a:t>
            </a:r>
            <a:r>
              <a:rPr lang="en-US" dirty="0" err="1"/>
              <a:t>feil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rettes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dialog med </a:t>
            </a:r>
            <a:r>
              <a:rPr lang="en-US" dirty="0" err="1"/>
              <a:t>sekretariatet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systemet</a:t>
            </a:r>
            <a:r>
              <a:rPr lang="en-US" dirty="0"/>
              <a:t> </a:t>
            </a:r>
            <a:r>
              <a:rPr lang="en-US" dirty="0" err="1"/>
              <a:t>stenger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6F89-60DA-43C5-8350-E37CD2044990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4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Søknaden består skjema og to vedlegg. Start tidlig, særlig med prosjektbeskrivelsen. Bruk oppdatert mal som ligger på nettsidene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9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64091-2BB8-85F3-EFEF-46C3A18E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06D6D0F-2AAB-7E67-4A25-702535DBC8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0BFF91-9FDD-42D8-A473-0A3FB66D30D2}" type="slidenum">
              <a:rPr lang="nb-NO" smtClean="0"/>
              <a:pPr eaLnBrk="1" hangingPunct="1"/>
              <a:t>4</a:t>
            </a:fld>
            <a:endParaRPr lang="nb-NO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1766D42-984E-50F8-047F-494C990EE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56E1296-3E10-7B67-DBDF-680DD7E45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b-NO" dirty="0"/>
              <a:t>Når du oppretter søknaden, får du lenke på e-post og SMS.</a:t>
            </a:r>
          </a:p>
        </p:txBody>
      </p:sp>
    </p:spTree>
    <p:extLst>
      <p:ext uri="{BB962C8B-B14F-4D97-AF65-F5344CB8AC3E}">
        <p14:creationId xmlns:p14="http://schemas.microsoft.com/office/powerpoint/2010/main" val="189577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dirty="0"/>
              <a:t>Skjemaet har flere deler og lagrer automatisk</a:t>
            </a:r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6A04E6-37A3-467B-858F-5F945C25D1C4}" type="slidenum">
              <a:rPr lang="nb-NO" smtClean="0"/>
              <a:pPr eaLnBrk="1" hangingPunct="1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154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registrerer du deltakere og samarbeidspartnere.</a:t>
            </a:r>
          </a:p>
          <a:p>
            <a:r>
              <a:rPr lang="nb-NO" dirty="0"/>
              <a:t>Status vises med symboler:</a:t>
            </a:r>
          </a:p>
          <a:p>
            <a:endParaRPr lang="nb-NO" dirty="0"/>
          </a:p>
          <a:p>
            <a:r>
              <a:rPr lang="nb-NO" dirty="0"/>
              <a:t>grønn hake: bekreftet</a:t>
            </a:r>
          </a:p>
          <a:p>
            <a:r>
              <a:rPr lang="nb-NO" dirty="0"/>
              <a:t>gul: avventer svar</a:t>
            </a:r>
          </a:p>
          <a:p>
            <a:r>
              <a:rPr lang="nb-NO" dirty="0"/>
              <a:t>rød: avslått</a:t>
            </a:r>
          </a:p>
          <a:p>
            <a:endParaRPr lang="nb-NO" dirty="0"/>
          </a:p>
          <a:p>
            <a:r>
              <a:rPr lang="nb-NO" dirty="0"/>
              <a:t>Husk å legge inn deg selv som deltaker og definer deg som søker.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683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viktig å synliggjøre samlet kompetanse i prosjektet.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81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Aktivitetsplanen skal vise fremdrift i prosjektet.</a:t>
            </a:r>
          </a:p>
          <a:p>
            <a:r>
              <a:rPr lang="nb-NO" dirty="0"/>
              <a:t>Plan og budsjett må henge sammen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90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ikke krav om godkjenning på søknadstidspunktet.</a:t>
            </a:r>
          </a:p>
          <a:p>
            <a:r>
              <a:rPr lang="nb-NO" dirty="0"/>
              <a:t>Dersom søknad er sendt, oppgi referansenummer.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0F6F4-3E9E-4F01-A36F-71BFE37B06E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400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5E4DD9-6EDE-ACA7-49A6-2E7CB5A86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33A336C-83EC-21EA-21EC-75841C6E3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8DFB0D-FDF5-6E18-9677-CEB341770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9331D4-3154-95E3-6924-476334F4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55878F-9E75-4E15-E27D-0740AC67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0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658CEA-9556-E76E-4014-D9E549E3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8C5F04A-50C0-F23F-A5E2-A2E4BACA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F38088-140A-9BE2-3A5D-8160CBA5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181E0F-D684-C39B-7ADD-6285B0D6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37F4ED-885E-B648-B6A0-7BE1D4DA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67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0075BB8-B6D9-754D-A511-2E4FC77F4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376DF1F-9446-B3E1-B7A9-0900B4533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C3C9C4-1430-397A-FA92-CFAA593F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E7AB67-2C16-9D12-7265-3BFD66F7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751C64-0D8A-7311-196F-D416298A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63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580B64D-CEB7-6C43-87E0-FB58CA0DD84E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229358-32AD-4AE8-84CE-030CC25296FA}" type="datetime1">
              <a:rPr lang="nb-NO" smtClean="0"/>
              <a:t>01.07.2026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D8C6286-FBDA-E148-890F-DCED013A94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useside med tittel og plassholder for ikon">
    <p:bg>
      <p:bgPr>
        <a:solidFill>
          <a:srgbClr val="BFCED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2795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96CB9A-6DD9-4653-8D14-4D1DE607FA66}" type="datetime1">
              <a:rPr lang="nb-NO" smtClean="0"/>
              <a:t>01.07.2026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389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bildeknappen for å sette inn ikon her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8F7D4894-F1A9-8B4B-92DF-98D8F2D8D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245" y="315183"/>
            <a:ext cx="1440000" cy="3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3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01.07.2026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0070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D8A52B-F337-59FE-AAB9-9052CE92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AD64FD-7835-C1F1-326A-467655BB1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66E2DD-91F9-4591-00D7-0E3831EA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C7CDCC-F344-3B21-F65A-BAD029C4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A99CBE-C856-4307-7564-3E9B3A28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52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C33D77-1A9B-ECB7-6BFD-71E4B1F4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97D21D-0472-5B74-5C8E-EF41E013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F2D5D-211F-4C10-81F6-EDE77C42D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69B45D-4AF6-37A2-724E-85AF2FF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1B576D-7F28-1805-F9FA-AC9204E0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38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8266F1-5EF9-E711-29A9-BEABEF7B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38FC6A-4A6F-BE59-D3C3-D7710106D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8AD980-5CE0-E049-D0DB-4F8061171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56842E-06DD-1F0F-00EA-8D4861A5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D3749E5-3AA0-5F38-765E-5CB48B6E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25C649-42E1-7476-E03D-946EEFB5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973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1E0DF8-1944-B459-7DA2-8C0498D7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65D1C3-1046-8C38-6E1B-8F1FB81DF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3F39C22-C863-9544-568F-057B6D8FB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FC65650-218B-EAA9-20AE-B4F5A2A65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DFA0C9F-D95C-E11A-9F9F-F33492FD7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4F27F56-06B2-30CA-9729-8D75A4DA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5D481EC-5223-842F-CE01-A17DA541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FF0F7A3-2BD6-7688-50E6-88B9995B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00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A0A14B-DF43-9C7C-F98E-93454474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689706C-5727-792A-F954-35E13FCC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102AB52-AFA3-777D-CBE3-9D5D508E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9401590-9ECC-7363-E10B-88AC9384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68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BB9C34F-B0CC-FBA8-882B-637276BB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B2D603F-7898-D08F-AD9B-CDE12D60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3A9A4C-F691-EBDA-DFBB-A110D8DD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7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BF92F8-5B42-3FB0-954F-AB9E09A7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217665-D9A3-7D29-CB94-1DBB50D1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6499D8-A53C-6200-8B01-0F4CC3B64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549814D-6DAC-0A78-DC95-FF198CD3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B14271-C0F9-57A1-F98B-99DD82AA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2D6D476-43B9-02EB-36CF-792BC64A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514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BD39DE-1199-60F5-12DC-67751500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395422A-7ADB-D8B3-F61B-F531637BD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48B853E-F3CB-827F-53D4-9F083D212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EE9D69-AF97-B9E0-0FC6-E0926997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CDC969-5891-B289-3B1F-A9260577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D96B296-8A67-1937-841B-5215DB23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85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3C51CD7-7FFE-C35D-592F-2624ACC6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A1E1FB-FD3E-BB4B-C108-359C7760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15FCDD-61EC-8FFC-996E-B9F752DA9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FCC39B-CDA1-4018-AEA7-8A86A33E138C}" type="datetimeFigureOut">
              <a:rPr lang="nb-NO" smtClean="0"/>
              <a:t>01.07.2026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E34C930-2BC6-D764-301B-31A0C5B5C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578A8D-C2DA-01E5-9BCC-B9DD1F760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AAF02F-B0BE-49ED-A0DE-BFC7861D1A3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CB26D79-4209-2697-CC62-BC26DAAC4CC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379660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-vest.no/49cfe1/siteassets/documents/forsking/skjema/hovudutlysing-nor/hovedutlysning-2027/mal-soknad-om-ekstra-driftsmidler-forskerstipend.doc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forskningsmidler.ihelse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kportalen.no/#prosjektbibliotek/prosjektregis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9B5E8-85A9-7790-4E47-3B1A295C3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0435CCE2-493E-85E6-885E-E48D0E865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noProof="1"/>
              <a:t>Helse Vest forskningsmidler – </a:t>
            </a:r>
            <a:br>
              <a:rPr lang="nn-NO" noProof="1"/>
            </a:br>
            <a:r>
              <a:rPr lang="nn-NO" noProof="1"/>
              <a:t>søknadskjema</a:t>
            </a:r>
          </a:p>
        </p:txBody>
      </p:sp>
    </p:spTree>
    <p:extLst>
      <p:ext uri="{BB962C8B-B14F-4D97-AF65-F5344CB8AC3E}">
        <p14:creationId xmlns:p14="http://schemas.microsoft.com/office/powerpoint/2010/main" val="378307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63FA86CB-B326-C70A-D820-66401ABC6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98" y="1259747"/>
            <a:ext cx="5927235" cy="539419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6872D4E-56BC-45D6-37D6-A99D9079A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99" y="564323"/>
            <a:ext cx="5927236" cy="10135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375" y="398463"/>
            <a:ext cx="2792787" cy="720090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3200" noProof="1"/>
              <a:t>Sammendrag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373327" y="1255712"/>
            <a:ext cx="4473848" cy="25391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000" noProof="1"/>
              <a:t>Tekstfeltene er sentralt plassert i søknadsvisningen, og er følgelig det første komitémedlemmene vil se når de åpner din søknad.</a:t>
            </a:r>
          </a:p>
          <a:p>
            <a:endParaRPr lang="nn-NO" sz="2000" noProof="1"/>
          </a:p>
          <a:p>
            <a:r>
              <a:rPr lang="nn-NO" sz="2000" noProof="1"/>
              <a:t>Bruk «Forhåndsvisning» for å se hvordan søknaden vil bli seende ut for vurderingskomiteene.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3794869"/>
            <a:ext cx="2828652" cy="285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3292986" y="945577"/>
            <a:ext cx="956285" cy="632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sz="2571" noProof="1"/>
          </a:p>
        </p:txBody>
      </p:sp>
    </p:spTree>
    <p:extLst>
      <p:ext uri="{BB962C8B-B14F-4D97-AF65-F5344CB8AC3E}">
        <p14:creationId xmlns:p14="http://schemas.microsoft.com/office/powerpoint/2010/main" val="359948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26525" y="2756624"/>
            <a:ext cx="3146753" cy="1811225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731" lvl="1" indent="-285739">
              <a:lnSpc>
                <a:spcPct val="100000"/>
              </a:lnSpc>
            </a:pPr>
            <a:r>
              <a:rPr lang="nn-NO" sz="1600" noProof="1"/>
              <a:t>Personal etter sats</a:t>
            </a:r>
          </a:p>
          <a:p>
            <a:pPr marL="465731" lvl="1" indent="-285739">
              <a:lnSpc>
                <a:spcPct val="100000"/>
              </a:lnSpc>
            </a:pPr>
            <a:r>
              <a:rPr lang="nn-NO" sz="1600" noProof="1"/>
              <a:t>Personal uten sats</a:t>
            </a:r>
          </a:p>
          <a:p>
            <a:pPr marL="465731" lvl="1" indent="-285739">
              <a:lnSpc>
                <a:spcPct val="100000"/>
              </a:lnSpc>
            </a:pPr>
            <a:r>
              <a:rPr lang="nn-NO" sz="1600" noProof="1"/>
              <a:t>Driftskostnader</a:t>
            </a:r>
          </a:p>
          <a:p>
            <a:pPr marL="465731" lvl="1" indent="-285739">
              <a:lnSpc>
                <a:spcPct val="100000"/>
              </a:lnSpc>
            </a:pPr>
            <a:r>
              <a:rPr lang="nn-NO" sz="1600" noProof="1"/>
              <a:t>Utstyr/investeringer</a:t>
            </a:r>
          </a:p>
          <a:p>
            <a:pPr marL="465731" lvl="1" indent="-285739">
              <a:lnSpc>
                <a:spcPct val="100000"/>
              </a:lnSpc>
            </a:pPr>
            <a:r>
              <a:rPr lang="nn-NO" sz="1600" noProof="1"/>
              <a:t>Utenlandsopphold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26525" y="2208142"/>
            <a:ext cx="5585153" cy="548482"/>
          </a:xfrm>
        </p:spPr>
        <p:txBody>
          <a:bodyPr>
            <a:normAutofit fontScale="90000"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noProof="1"/>
              <a:t>Fem budsjettmoduler som varierer med søknadstypen </a:t>
            </a:r>
          </a:p>
        </p:txBody>
      </p:sp>
      <p:sp>
        <p:nvSpPr>
          <p:cNvPr id="6" name="Rektangel 5"/>
          <p:cNvSpPr/>
          <p:nvPr/>
        </p:nvSpPr>
        <p:spPr>
          <a:xfrm>
            <a:off x="649392" y="4846282"/>
            <a:ext cx="6096000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000" noProof="1"/>
              <a:t>Sjekk </a:t>
            </a:r>
            <a:r>
              <a:rPr lang="nn-NO" sz="2000" b="1" noProof="1"/>
              <a:t>retningslinjene</a:t>
            </a:r>
            <a:r>
              <a:rPr lang="nn-NO" sz="2000" noProof="1"/>
              <a:t> for hva det er mulig å søke om for den søknadstypen du har valgt.</a:t>
            </a:r>
          </a:p>
          <a:p>
            <a:pPr marL="380985" indent="-380985">
              <a:buAutoNum type="arabicPeriod"/>
            </a:pPr>
            <a:endParaRPr lang="nn-NO" sz="2000" noProof="1"/>
          </a:p>
          <a:p>
            <a:r>
              <a:rPr lang="nn-NO" sz="2000" noProof="1"/>
              <a:t>Sjekk også </a:t>
            </a:r>
            <a:r>
              <a:rPr lang="nn-NO" sz="2000" b="1" noProof="1"/>
              <a:t>forhåndsvisning</a:t>
            </a:r>
            <a:r>
              <a:rPr lang="nn-NO" sz="2000" noProof="1"/>
              <a:t> av budsjettet du har lagt inn – det kan vises i tre forskjellige oppsett.</a:t>
            </a:r>
          </a:p>
        </p:txBody>
      </p:sp>
      <p:grpSp>
        <p:nvGrpSpPr>
          <p:cNvPr id="7" name="Gruppe 6"/>
          <p:cNvGrpSpPr>
            <a:grpSpLocks noChangeAspect="1"/>
          </p:cNvGrpSpPr>
          <p:nvPr/>
        </p:nvGrpSpPr>
        <p:grpSpPr>
          <a:xfrm>
            <a:off x="7268729" y="1759743"/>
            <a:ext cx="4096746" cy="3902147"/>
            <a:chOff x="2681763" y="1538763"/>
            <a:chExt cx="3780473" cy="37804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Ellipse 7"/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n-NO" sz="1785" noProof="1"/>
            </a:p>
          </p:txBody>
        </p:sp>
        <p:sp>
          <p:nvSpPr>
            <p:cNvPr id="9" name="Ellipse 8"/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n-NO" sz="1400" b="1" noProof="1">
                  <a:latin typeface="Cambria" panose="02040503050406030204" pitchFamily="18" charset="0"/>
                </a:rPr>
                <a:t>Merk! Generisk budsjettmodul: </a:t>
              </a:r>
            </a:p>
            <a:p>
              <a:pPr algn="ctr"/>
              <a:endParaRPr lang="nn-NO" sz="1400" b="1" noProof="1">
                <a:latin typeface="Cambria" panose="02040503050406030204" pitchFamily="18" charset="0"/>
              </a:endParaRPr>
            </a:p>
            <a:p>
              <a:pPr algn="ctr"/>
              <a:r>
                <a:rPr lang="nn-NO" sz="1400" b="1" noProof="1">
                  <a:latin typeface="Cambria" panose="02040503050406030204" pitchFamily="18" charset="0"/>
                </a:rPr>
                <a:t>Ikke alle valgalternativer gjelder for alle søknadstyper</a:t>
              </a:r>
            </a:p>
          </p:txBody>
        </p:sp>
      </p:grp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/>
          <a:srcRect b="86395"/>
          <a:stretch/>
        </p:blipFill>
        <p:spPr>
          <a:xfrm>
            <a:off x="649392" y="671157"/>
            <a:ext cx="6776724" cy="11274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5383499" y="1083521"/>
            <a:ext cx="712501" cy="6762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sz="2571" noProof="1"/>
          </a:p>
        </p:txBody>
      </p:sp>
    </p:spTree>
    <p:extLst>
      <p:ext uri="{BB962C8B-B14F-4D97-AF65-F5344CB8AC3E}">
        <p14:creationId xmlns:p14="http://schemas.microsoft.com/office/powerpoint/2010/main" val="46083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>
            <a:grpSpLocks noChangeAspect="1"/>
          </p:cNvGrpSpPr>
          <p:nvPr/>
        </p:nvGrpSpPr>
        <p:grpSpPr>
          <a:xfrm>
            <a:off x="7324147" y="2288081"/>
            <a:ext cx="4096746" cy="3933161"/>
            <a:chOff x="2681763" y="1538763"/>
            <a:chExt cx="3780473" cy="37804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Ellipse 7"/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n-NO" sz="1785" noProof="1"/>
            </a:p>
          </p:txBody>
        </p:sp>
        <p:sp>
          <p:nvSpPr>
            <p:cNvPr id="9" name="Ellipse 8"/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n-NO" sz="1400" b="1" noProof="1">
                  <a:latin typeface="Cambria" panose="02040503050406030204" pitchFamily="18" charset="0"/>
                </a:rPr>
                <a:t>Merk! Generisk budsjettmodul: </a:t>
              </a:r>
            </a:p>
            <a:p>
              <a:pPr algn="ctr"/>
              <a:endParaRPr lang="nn-NO" sz="1400" b="1" noProof="1">
                <a:latin typeface="Cambria" panose="02040503050406030204" pitchFamily="18" charset="0"/>
              </a:endParaRPr>
            </a:p>
            <a:p>
              <a:pPr algn="ctr"/>
              <a:r>
                <a:rPr lang="nn-NO" sz="1400" b="1" noProof="1">
                  <a:latin typeface="Cambria" panose="02040503050406030204" pitchFamily="18" charset="0"/>
                </a:rPr>
                <a:t>Ikke alle valgalternativer gjelder for alle søknadstyper</a:t>
              </a:r>
            </a:p>
          </p:txBody>
        </p:sp>
      </p:grp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/>
          <a:srcRect b="86395"/>
          <a:stretch/>
        </p:blipFill>
        <p:spPr>
          <a:xfrm>
            <a:off x="649393" y="331754"/>
            <a:ext cx="5720804" cy="9517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4589172" y="688842"/>
            <a:ext cx="627383" cy="548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sz="2571" noProof="1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4D31711-723C-63F8-AB94-2D8507CE94E2}"/>
              </a:ext>
            </a:extLst>
          </p:cNvPr>
          <p:cNvSpPr/>
          <p:nvPr/>
        </p:nvSpPr>
        <p:spPr>
          <a:xfrm>
            <a:off x="649393" y="1481316"/>
            <a:ext cx="6096000" cy="32008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000" noProof="1"/>
          </a:p>
          <a:p>
            <a:r>
              <a:rPr lang="nn-NO" sz="2000" b="1" noProof="1"/>
              <a:t>Spesielt for åpen prosjektstøtte </a:t>
            </a:r>
            <a:r>
              <a:rPr lang="nn-NO" sz="2000" noProof="1"/>
              <a:t>: 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n-NO" sz="1800" noProof="1"/>
              <a:t>Budsjettet skal gjenspeile den planlagte aktiviteten, jf. aktivitetsplanen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n-NO" sz="1800" noProof="1"/>
              <a:t>Lavere aktivitet i oppstartsåret? Da bør budsjettet gjenspeile dette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n-NO" sz="1800" noProof="1">
                <a:ea typeface="Calibri"/>
                <a:cs typeface="Calibri"/>
              </a:rPr>
              <a:t>Maksbeløp for budsjett i eSøknad 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n-NO" sz="1800" noProof="1">
                <a:ea typeface="Calibri"/>
                <a:cs typeface="Calibri"/>
              </a:rPr>
              <a:t>Mulig å budsjettere med ett treårig forskerstipend (nytt)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n-NO" sz="1800" noProof="1">
                <a:ea typeface="Calibri"/>
                <a:cs typeface="Calibri"/>
              </a:rPr>
              <a:t>NB! Ikke mulig å budsjettere med ph.d.-stipend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endParaRPr lang="nn-NO" sz="1800" noProof="1"/>
          </a:p>
        </p:txBody>
      </p:sp>
    </p:spTree>
    <p:extLst>
      <p:ext uri="{BB962C8B-B14F-4D97-AF65-F5344CB8AC3E}">
        <p14:creationId xmlns:p14="http://schemas.microsoft.com/office/powerpoint/2010/main" val="423024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29ABF-A6E9-844B-1F23-6ACDD2BD8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1C95C56-5AFB-AFF0-F80B-A2E4F60C7877}"/>
              </a:ext>
            </a:extLst>
          </p:cNvPr>
          <p:cNvSpPr/>
          <p:nvPr/>
        </p:nvSpPr>
        <p:spPr>
          <a:xfrm>
            <a:off x="649393" y="1828507"/>
            <a:ext cx="6096000" cy="37240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000" b="1" noProof="1"/>
              <a:t>Spesielt for doktorgradsstipend</a:t>
            </a:r>
            <a:r>
              <a:rPr lang="nn-NO" sz="2000" noProof="1"/>
              <a:t>: 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n-NO" sz="1800" noProof="1"/>
              <a:t>Benytt tekstfeltet i budsjettmodulen eller prosjektbeskrivelsen for å gjøre rede for dekning av kostnader som ikke dekkes av stipendsatsen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n-NO" sz="1800" noProof="1"/>
              <a:t>Det er ikke mulig å søke ekstra driftsmidler til doktorgradsstipend.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endParaRPr lang="nn-NO" sz="1800" noProof="1"/>
          </a:p>
          <a:p>
            <a:r>
              <a:rPr lang="nn-NO" sz="1800" b="1" noProof="1"/>
              <a:t>Spesielt for forskerstipend: </a:t>
            </a:r>
          </a:p>
          <a:p>
            <a:pPr marL="887137" lvl="1" indent="-342900">
              <a:buFont typeface="Arial" panose="020B0604020202020204" pitchFamily="34" charset="0"/>
              <a:buChar char="•"/>
            </a:pPr>
            <a:r>
              <a:rPr lang="nn-NO" sz="1800" noProof="1"/>
              <a:t>Ved spesielt høye driftskonstnader kan det søkes om ekstra driftsmidler i tillegg til stipendsatsen på inntil kr 500 000 over tre år eller kr 330 000 over to år.  Dette gjøres i eSøknad og skal begrunnes i </a:t>
            </a:r>
            <a:r>
              <a:rPr lang="nn-NO" sz="1800" noProof="1">
                <a:hlinkClick r:id="rId3"/>
              </a:rPr>
              <a:t>et eget skjema </a:t>
            </a:r>
            <a:r>
              <a:rPr lang="nn-NO" sz="1800" noProof="1"/>
              <a:t>som vedlegg til søknaden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9164A80-28D1-6570-A3A1-497EC49530C7}"/>
              </a:ext>
            </a:extLst>
          </p:cNvPr>
          <p:cNvGrpSpPr>
            <a:grpSpLocks noChangeAspect="1"/>
          </p:cNvGrpSpPr>
          <p:nvPr/>
        </p:nvGrpSpPr>
        <p:grpSpPr>
          <a:xfrm>
            <a:off x="7324147" y="2288081"/>
            <a:ext cx="4096746" cy="3933161"/>
            <a:chOff x="2681763" y="1538763"/>
            <a:chExt cx="3780473" cy="37804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E0FD760-5A22-8FEF-84CC-9479BDAE2EC1}"/>
                </a:ext>
              </a:extLst>
            </p:cNvPr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n-NO" sz="1785" noProof="1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E8BD51F-6F4E-48FD-97D8-BA795247FC87}"/>
                </a:ext>
              </a:extLst>
            </p:cNvPr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n-NO" sz="1400" b="1" noProof="1">
                  <a:latin typeface="Cambria" panose="02040503050406030204" pitchFamily="18" charset="0"/>
                </a:rPr>
                <a:t>Merk! Generisk budsjettmodul: </a:t>
              </a:r>
            </a:p>
            <a:p>
              <a:pPr algn="ctr"/>
              <a:endParaRPr lang="nn-NO" sz="1400" b="1" noProof="1">
                <a:latin typeface="Cambria" panose="02040503050406030204" pitchFamily="18" charset="0"/>
              </a:endParaRPr>
            </a:p>
            <a:p>
              <a:pPr algn="ctr"/>
              <a:r>
                <a:rPr lang="nn-NO" sz="1400" b="1" noProof="1">
                  <a:latin typeface="Cambria" panose="02040503050406030204" pitchFamily="18" charset="0"/>
                </a:rPr>
                <a:t>Ikke alle valgalternativer gjelder for alle søknadstyper</a:t>
              </a:r>
            </a:p>
          </p:txBody>
        </p:sp>
      </p:grpSp>
      <p:pic>
        <p:nvPicPr>
          <p:cNvPr id="10" name="Bilde 9">
            <a:extLst>
              <a:ext uri="{FF2B5EF4-FFF2-40B4-BE49-F238E27FC236}">
                <a16:creationId xmlns:a16="http://schemas.microsoft.com/office/drawing/2014/main" id="{A1C1E237-E199-1292-F84B-7893F8424A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395"/>
          <a:stretch/>
        </p:blipFill>
        <p:spPr>
          <a:xfrm>
            <a:off x="649393" y="331754"/>
            <a:ext cx="5720804" cy="9517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A8EB5237-CE7C-9077-8464-6D0941ECEDB9}"/>
              </a:ext>
            </a:extLst>
          </p:cNvPr>
          <p:cNvSpPr/>
          <p:nvPr/>
        </p:nvSpPr>
        <p:spPr>
          <a:xfrm>
            <a:off x="4589172" y="688842"/>
            <a:ext cx="627383" cy="548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sz="2571" noProof="1"/>
          </a:p>
        </p:txBody>
      </p:sp>
    </p:spTree>
    <p:extLst>
      <p:ext uri="{BB962C8B-B14F-4D97-AF65-F5344CB8AC3E}">
        <p14:creationId xmlns:p14="http://schemas.microsoft.com/office/powerpoint/2010/main" val="54840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9312" y="188913"/>
            <a:ext cx="8701088" cy="720090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noProof="1"/>
              <a:t>Vedlegg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2A06886-814B-021B-AC31-AF20801C0414}"/>
              </a:ext>
            </a:extLst>
          </p:cNvPr>
          <p:cNvSpPr txBox="1"/>
          <p:nvPr/>
        </p:nvSpPr>
        <p:spPr>
          <a:xfrm>
            <a:off x="7044744" y="2202287"/>
            <a:ext cx="4269346" cy="178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n-NO" sz="2000" noProof="1"/>
              <a:t>To filer skal lastes opp</a:t>
            </a:r>
          </a:p>
          <a:p>
            <a:endParaRPr lang="nn-NO" noProof="1"/>
          </a:p>
          <a:p>
            <a:pPr marL="342900" indent="-342900">
              <a:buAutoNum type="arabicPeriod"/>
            </a:pPr>
            <a:r>
              <a:rPr lang="nn-NO" noProof="1"/>
              <a:t>Prosjektbeskrivelsen – bruk malen.</a:t>
            </a:r>
          </a:p>
          <a:p>
            <a:pPr marL="342900" indent="-342900">
              <a:buAutoNum type="arabicPeriod"/>
            </a:pPr>
            <a:r>
              <a:rPr lang="nn-NO" noProof="1"/>
              <a:t>Andre vedlegg samlet i 1 pdf-fil. Se retningslinjer for søknadskategorien for hvilke vedlegg som er obligatorisk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08CBCF1-B4A2-3719-08F9-697376F4B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12" y="725854"/>
            <a:ext cx="5906412" cy="6000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Ellipse 5"/>
          <p:cNvSpPr/>
          <p:nvPr/>
        </p:nvSpPr>
        <p:spPr>
          <a:xfrm>
            <a:off x="5499941" y="1074338"/>
            <a:ext cx="699083" cy="641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sz="2571" noProof="1"/>
          </a:p>
        </p:txBody>
      </p:sp>
    </p:spTree>
    <p:extLst>
      <p:ext uri="{BB962C8B-B14F-4D97-AF65-F5344CB8AC3E}">
        <p14:creationId xmlns:p14="http://schemas.microsoft.com/office/powerpoint/2010/main" val="125469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11A14-E0DB-6A46-0DF6-AF8759E1D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8723D82A-3B89-D874-D0AE-D74E1AB6F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noProof="1"/>
              <a:t>Innsending og oppfølging</a:t>
            </a:r>
          </a:p>
        </p:txBody>
      </p:sp>
    </p:spTree>
    <p:extLst>
      <p:ext uri="{BB962C8B-B14F-4D97-AF65-F5344CB8AC3E}">
        <p14:creationId xmlns:p14="http://schemas.microsoft.com/office/powerpoint/2010/main" val="251589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E0DB1-3E2A-12A7-7922-4E6E7B95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8AAA00-9D21-E333-4060-875CAF87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09" y="675403"/>
            <a:ext cx="3225800" cy="447365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noProof="1"/>
              <a:t>Innlevering av søknaden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C6F9E003-5B4F-3AE3-B0EC-AFCC99F1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3" y="206818"/>
            <a:ext cx="4766673" cy="1136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80D049C-8735-8B73-A242-B96B69E5FC6E}"/>
              </a:ext>
            </a:extLst>
          </p:cNvPr>
          <p:cNvSpPr/>
          <p:nvPr/>
        </p:nvSpPr>
        <p:spPr>
          <a:xfrm>
            <a:off x="3860249" y="154985"/>
            <a:ext cx="510788" cy="3106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sz="2571" noProof="1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21D3A91B-D2CE-F98D-3C93-93EAA5E3DF9B}"/>
              </a:ext>
            </a:extLst>
          </p:cNvPr>
          <p:cNvGrpSpPr>
            <a:grpSpLocks noChangeAspect="1"/>
          </p:cNvGrpSpPr>
          <p:nvPr/>
        </p:nvGrpSpPr>
        <p:grpSpPr>
          <a:xfrm>
            <a:off x="8235950" y="1232559"/>
            <a:ext cx="3736287" cy="3736287"/>
            <a:chOff x="2681763" y="1538763"/>
            <a:chExt cx="3780473" cy="37804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FECDA18-6B1A-D693-40D5-0346CF53E9B7}"/>
                </a:ext>
              </a:extLst>
            </p:cNvPr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n-NO" sz="1785" noProof="1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A3C8746-717A-26AE-E6A8-B2F48B53CC2C}"/>
                </a:ext>
              </a:extLst>
            </p:cNvPr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n-NO" sz="1333" b="1" noProof="1">
                  <a:latin typeface="Cambria" panose="02040503050406030204" pitchFamily="18" charset="0"/>
                </a:rPr>
                <a:t>Kvittering på skjerm, kvittering på e-post og sms</a:t>
              </a:r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2CD5B058-4FC0-8453-C1F8-78795316002D}"/>
              </a:ext>
            </a:extLst>
          </p:cNvPr>
          <p:cNvSpPr txBox="1">
            <a:spLocks noChangeArrowheads="1"/>
          </p:cNvSpPr>
          <p:nvPr/>
        </p:nvSpPr>
        <p:spPr>
          <a:xfrm>
            <a:off x="476251" y="1675528"/>
            <a:ext cx="7581781" cy="4014072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16000" indent="-216000" algn="l" defTabSz="914400" rtl="0" eaLnBrk="1" latinLnBrk="0" hangingPunct="1">
              <a:lnSpc>
                <a:spcPts val="26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6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22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n-NO" noProof="1"/>
              <a:t>Innleveringssiden består av 3 elementer:</a:t>
            </a:r>
          </a:p>
          <a:p>
            <a:pPr lvl="1"/>
            <a:r>
              <a:rPr lang="nn-NO" sz="2000" noProof="1"/>
              <a:t>«Velg alle alternativer som passer søknaden», der søker skal ta stilling til hvilke alternativ som passer søknaden. Flere valg er mulig.</a:t>
            </a:r>
          </a:p>
          <a:p>
            <a:pPr lvl="1"/>
            <a:r>
              <a:rPr lang="nn-NO" sz="2000" noProof="1"/>
              <a:t>«Status for bekreftelse av samarbeidsforhold»</a:t>
            </a:r>
          </a:p>
          <a:p>
            <a:pPr lvl="1"/>
            <a:r>
              <a:rPr lang="nn-NO" sz="2000" noProof="1"/>
              <a:t>«Status obligatoriske spørsmål»</a:t>
            </a:r>
          </a:p>
          <a:p>
            <a:pPr lvl="1"/>
            <a:endParaRPr lang="nn-NO" sz="2000" noProof="1"/>
          </a:p>
          <a:p>
            <a:pPr marL="0" indent="0">
              <a:buNone/>
            </a:pPr>
            <a:r>
              <a:rPr lang="nn-NO" noProof="1"/>
              <a:t>Søknaden kan innleveres når obligatoriske spørsmål er besvart. Trykk på knappen ”Innlever søknad”. eSøknad sender kvittering på e-post.</a:t>
            </a:r>
            <a:br>
              <a:rPr lang="nn-NO" noProof="1"/>
            </a:br>
            <a:endParaRPr lang="nn-NO" noProof="1"/>
          </a:p>
          <a:p>
            <a:pPr marL="0" indent="0">
              <a:buNone/>
            </a:pPr>
            <a:r>
              <a:rPr lang="nn-NO" b="1" noProof="1"/>
              <a:t>Merk! </a:t>
            </a:r>
            <a:r>
              <a:rPr lang="nn-NO" noProof="1"/>
              <a:t>Du kan ikke endre en innlevert søknad. </a:t>
            </a:r>
          </a:p>
          <a:p>
            <a:pPr marL="0" indent="0">
              <a:buNone/>
            </a:pPr>
            <a:endParaRPr lang="nn-NO" noProof="1"/>
          </a:p>
        </p:txBody>
      </p:sp>
    </p:spTree>
    <p:extLst>
      <p:ext uri="{BB962C8B-B14F-4D97-AF65-F5344CB8AC3E}">
        <p14:creationId xmlns:p14="http://schemas.microsoft.com/office/powerpoint/2010/main" val="32504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950245"/>
            <a:ext cx="6071181" cy="4350544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>
              <a:buNone/>
            </a:pPr>
            <a:r>
              <a:rPr lang="nn-NO" noProof="1"/>
              <a:t>Ved å gå inn via den samme lenken som ble tilsendt via e-post da søknaden ble opprettet, kan søker følge med på den videre prosessen etter innlevering </a:t>
            </a:r>
            <a:br>
              <a:rPr lang="nn-NO" noProof="1"/>
            </a:br>
            <a:endParaRPr lang="nn-NO" noProof="1"/>
          </a:p>
          <a:p>
            <a:pPr lvl="1" eaLnBrk="1" hangingPunct="1"/>
            <a:r>
              <a:rPr lang="nn-NO" sz="2000" noProof="1"/>
              <a:t>Lese forankring fra ledelsen</a:t>
            </a:r>
          </a:p>
          <a:p>
            <a:pPr lvl="1" eaLnBrk="1" hangingPunct="1"/>
            <a:r>
              <a:rPr lang="nn-NO" sz="2000" noProof="1"/>
              <a:t>Lese eventuelle kommentarer fra sekretariatet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nn-NO" sz="3200" noProof="1"/>
              <a:t>Søknadsvisning – etter innlevering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F3697F3-2CB6-36DD-1234-EA3DA79A6A05}"/>
              </a:ext>
            </a:extLst>
          </p:cNvPr>
          <p:cNvSpPr txBox="1"/>
          <p:nvPr/>
        </p:nvSpPr>
        <p:spPr>
          <a:xfrm>
            <a:off x="8004219" y="2852671"/>
            <a:ext cx="3702676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noProof="1"/>
              <a:t>Ledelsesforankring skjer etter at søknaden er innlevert ved at eSøknad sender e-post til leder.</a:t>
            </a:r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3A63E2F5-F6E9-436F-CFB2-0456DEC3132B}"/>
              </a:ext>
            </a:extLst>
          </p:cNvPr>
          <p:cNvCxnSpPr/>
          <p:nvPr/>
        </p:nvCxnSpPr>
        <p:spPr>
          <a:xfrm>
            <a:off x="4372377" y="3509493"/>
            <a:ext cx="36318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373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74EF03-C6DE-06EB-722E-08D69F5B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238" y="1333499"/>
            <a:ext cx="3265488" cy="3840163"/>
          </a:xfrm>
        </p:spPr>
        <p:txBody>
          <a:bodyPr wrap="square" anchor="t">
            <a:normAutofit/>
          </a:bodyPr>
          <a:lstStyle/>
          <a:p>
            <a:r>
              <a:rPr lang="nn-NO" noProof="1"/>
              <a:t>Lykke til!</a:t>
            </a:r>
            <a:br>
              <a:rPr lang="nn-NO" noProof="1"/>
            </a:br>
            <a:endParaRPr lang="nn-NO" noProof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B656EF-F1DC-DFF0-3F6A-81B7682651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9098" y="1498774"/>
            <a:ext cx="4132078" cy="3509611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n-NO" sz="2800" noProof="1"/>
              <a:t>Takk for oppmerksomheten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1767AC9-ACE3-C8A8-FC02-6BC49E3B3E1B}"/>
              </a:ext>
            </a:extLst>
          </p:cNvPr>
          <p:cNvSpPr txBox="1"/>
          <p:nvPr/>
        </p:nvSpPr>
        <p:spPr>
          <a:xfrm>
            <a:off x="1455738" y="5797034"/>
            <a:ext cx="3878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noProof="1"/>
              <a:t>Spørsmål? Kontakt oss på </a:t>
            </a:r>
          </a:p>
          <a:p>
            <a:r>
              <a:rPr lang="nn-NO" noProof="1"/>
              <a:t>forskningsmidler@helse-vest.no </a:t>
            </a:r>
          </a:p>
        </p:txBody>
      </p:sp>
    </p:spTree>
    <p:extLst>
      <p:ext uri="{BB962C8B-B14F-4D97-AF65-F5344CB8AC3E}">
        <p14:creationId xmlns:p14="http://schemas.microsoft.com/office/powerpoint/2010/main" val="5018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16ED-E60B-1851-7403-FFF90863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Bruk av eSøknad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29C4E0C-F7EB-ECF1-8047-644370395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592" y="197428"/>
            <a:ext cx="4765503" cy="58652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55EE6-113D-1F7B-9946-5758EDB7F0E5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96925" y="2413000"/>
            <a:ext cx="5097462" cy="3649664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nb-NO" sz="1400" b="1" dirty="0"/>
              <a:t>Digital søknadsprosess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nb-NO" sz="1400" dirty="0"/>
              <a:t>Når søknad er opprettet får søker tilsendt lenke for tilgang. Lenken kan deles med samarbeidspartnere.</a:t>
            </a:r>
          </a:p>
          <a:p>
            <a:pPr marL="0" lv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nb-NO" sz="1400" b="1" dirty="0"/>
              <a:t>Søknadsskjema og vedlegg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nb-NO" sz="1400" dirty="0"/>
              <a:t>Søknadsskjemaet har automatisk lagring og kan arbeides med over tid. Det skal lastes opp to vedlegg: prosjektbeskrivelse og samlefil for andre vedlegg.</a:t>
            </a:r>
          </a:p>
          <a:p>
            <a:pPr marL="0" lv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nb-NO" sz="1400" b="1" dirty="0"/>
              <a:t>Budsjett og finansiering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nb-NO" sz="1400" dirty="0"/>
              <a:t>Budsjettet skal reflektere prosjektets aktivitet og annen finansiering må tydelig fremkomme i søknaden.</a:t>
            </a:r>
          </a:p>
          <a:p>
            <a:pPr marL="0" lv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nb-NO" sz="1400" b="1" dirty="0"/>
              <a:t>Innsending og statusoppfølging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nb-NO" sz="1400" dirty="0"/>
              <a:t>Søknaden er levert </a:t>
            </a:r>
            <a:r>
              <a:rPr lang="nb-NO" sz="1400" b="1" i="1" dirty="0"/>
              <a:t>kun</a:t>
            </a:r>
            <a:r>
              <a:rPr lang="nb-NO" sz="1400" dirty="0"/>
              <a:t> når du har mottatt kvittering. 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nb-NO" sz="1400" dirty="0"/>
              <a:t>Søker kan følge status via samme digitale lenke etter innsending.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1AA4AB2-AF7C-398E-1F8C-2BC95DC299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24843" y="1412460"/>
            <a:ext cx="107722" cy="4543926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FF05FD1-462E-733C-75D2-34D206DB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889" y="795336"/>
            <a:ext cx="1532565" cy="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47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5" y="900113"/>
            <a:ext cx="8701088" cy="720090"/>
          </a:xfrm>
        </p:spPr>
        <p:txBody>
          <a:bodyPr anchor="t"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3000" noProof="1"/>
              <a:t>Arbeid med søknaden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9D3AA98C-E1EE-3FD0-A3D2-E6307633EA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0075" y="1950245"/>
          <a:ext cx="8701088" cy="435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455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CD85A-973B-1459-E2E4-3401D843F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E2872E6-F8EE-0DBD-22DB-1DBA0A844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352" y="2369559"/>
            <a:ext cx="5388398" cy="52557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933536D-9D9A-148E-A259-B09B17E783FC}"/>
              </a:ext>
            </a:extLst>
          </p:cNvPr>
          <p:cNvSpPr/>
          <p:nvPr/>
        </p:nvSpPr>
        <p:spPr>
          <a:xfrm>
            <a:off x="6581351" y="1073294"/>
            <a:ext cx="5359847" cy="9164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n-NO" sz="1785" noProof="1"/>
              <a:t>Når søknader opprettes, sender eSøknad ut en e-post og sms med tilgang til søknadsskjema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n-NO" sz="1785" noProof="1"/>
              <a:t>Lagre lenken som favoritt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C6B90DA-DE77-3B24-3731-7CC87491648D}"/>
              </a:ext>
            </a:extLst>
          </p:cNvPr>
          <p:cNvSpPr/>
          <p:nvPr/>
        </p:nvSpPr>
        <p:spPr>
          <a:xfrm>
            <a:off x="6648450" y="3721100"/>
            <a:ext cx="2489200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sz="1785" noProof="1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19426B8-91CF-7942-37C2-23620C97967A}"/>
              </a:ext>
            </a:extLst>
          </p:cNvPr>
          <p:cNvSpPr txBox="1"/>
          <p:nvPr/>
        </p:nvSpPr>
        <p:spPr>
          <a:xfrm>
            <a:off x="254000" y="336550"/>
            <a:ext cx="5105400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1785" b="1" noProof="1"/>
              <a:t>Søknadsutlysning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BE818DB-037E-FDC7-C227-02CE4E659EB1}"/>
              </a:ext>
            </a:extLst>
          </p:cNvPr>
          <p:cNvSpPr txBox="1"/>
          <p:nvPr/>
        </p:nvSpPr>
        <p:spPr>
          <a:xfrm>
            <a:off x="3973132" y="225380"/>
            <a:ext cx="4076164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noProof="1">
                <a:hlinkClick r:id="rId4"/>
              </a:rPr>
              <a:t>https://forskningsmidler.ihelse.net/</a:t>
            </a:r>
            <a:r>
              <a:rPr lang="nn-NO" noProof="1"/>
              <a:t> </a:t>
            </a:r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A6E2598A-2D6E-7453-F982-2515E3578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7011" y="703574"/>
            <a:ext cx="4873385" cy="612351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0F04AD0E-55C0-9CC3-8A38-097D53280525}"/>
              </a:ext>
            </a:extLst>
          </p:cNvPr>
          <p:cNvSpPr/>
          <p:nvPr/>
        </p:nvSpPr>
        <p:spPr>
          <a:xfrm>
            <a:off x="3571561" y="1228646"/>
            <a:ext cx="1919668" cy="367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1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B6642DD6-493E-1E5C-861E-556F4DFC1D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7274" y="5303520"/>
            <a:ext cx="1494844" cy="11608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571" noProof="1"/>
          </a:p>
        </p:txBody>
      </p:sp>
    </p:spTree>
    <p:extLst>
      <p:ext uri="{BB962C8B-B14F-4D97-AF65-F5344CB8AC3E}">
        <p14:creationId xmlns:p14="http://schemas.microsoft.com/office/powerpoint/2010/main" val="51303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E0EF62CF-27FC-578A-228A-3B36CBD1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3" y="405686"/>
            <a:ext cx="7049895" cy="645951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7377292" y="1617055"/>
            <a:ext cx="3184333" cy="94897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1500" u="sng" noProof="1"/>
              <a:t>Prosjektinformasjon</a:t>
            </a:r>
          </a:p>
          <a:p>
            <a:r>
              <a:rPr lang="nn-NO" sz="1333" noProof="1"/>
              <a:t>Tittel på prosjektet, oppstartsdato og søkerinstitusjon kan endres ved å trykke på knappen for «Rediger».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18224E4-0F6B-C9BE-4138-D3FABBBCCC97}"/>
              </a:ext>
            </a:extLst>
          </p:cNvPr>
          <p:cNvSpPr/>
          <p:nvPr/>
        </p:nvSpPr>
        <p:spPr>
          <a:xfrm>
            <a:off x="19543" y="1617055"/>
            <a:ext cx="7069438" cy="1330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1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4E787F1-BE29-72EC-E10E-4637AC25DD98}"/>
              </a:ext>
            </a:extLst>
          </p:cNvPr>
          <p:cNvSpPr/>
          <p:nvPr/>
        </p:nvSpPr>
        <p:spPr>
          <a:xfrm>
            <a:off x="3589111" y="405686"/>
            <a:ext cx="824248" cy="3541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1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F34DA3A-7415-E2B2-FAF1-1C67DD1DB457}"/>
              </a:ext>
            </a:extLst>
          </p:cNvPr>
          <p:cNvGrpSpPr>
            <a:grpSpLocks noChangeAspect="1"/>
          </p:cNvGrpSpPr>
          <p:nvPr/>
        </p:nvGrpSpPr>
        <p:grpSpPr>
          <a:xfrm>
            <a:off x="10181486" y="81041"/>
            <a:ext cx="1837911" cy="1837911"/>
            <a:chOff x="2681763" y="1538763"/>
            <a:chExt cx="3780473" cy="3780473"/>
          </a:xfrm>
          <a:solidFill>
            <a:srgbClr val="92D050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190446A-EF49-5D42-6CD7-CE99DEFB84A6}"/>
                </a:ext>
              </a:extLst>
            </p:cNvPr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n-NO" sz="1785" noProof="1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4F962EE-5C04-C6A9-79AE-D6E498E060B9}"/>
                </a:ext>
              </a:extLst>
            </p:cNvPr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n-NO" sz="1167" b="1" noProof="1">
                  <a:latin typeface="Cambria" panose="02040503050406030204" pitchFamily="18" charset="0"/>
                </a:rPr>
                <a:t>Skjemaet lagres automatisk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67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3"/>
          <a:stretch/>
        </p:blipFill>
        <p:spPr bwMode="auto">
          <a:xfrm>
            <a:off x="305304" y="1620771"/>
            <a:ext cx="6325169" cy="4580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5304" y="677164"/>
            <a:ext cx="6325169" cy="720090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800" noProof="1"/>
              <a:t>Deltakere - samarbeidserklæringer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265683" y="2293736"/>
            <a:ext cx="36182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1400" b="1" noProof="1"/>
              <a:t>Blå sirkel </a:t>
            </a:r>
            <a:r>
              <a:rPr lang="nn-NO" sz="1400" noProof="1"/>
              <a:t>= Deltakeren er registrert i søknaden, men forespørsel om bekreftelse er enda ikke sendt. Send forespørsel ved å trykke på ikonet for sms og/eller epost.</a:t>
            </a:r>
            <a:br>
              <a:rPr lang="nn-NO" sz="1400" noProof="1"/>
            </a:br>
            <a:endParaRPr lang="nn-NO" sz="1400" noProof="1"/>
          </a:p>
          <a:p>
            <a:r>
              <a:rPr lang="nn-NO" sz="1400" b="1" noProof="1"/>
              <a:t>Grønn hake </a:t>
            </a:r>
            <a:r>
              <a:rPr lang="nn-NO" sz="1400" noProof="1"/>
              <a:t>= Bekreftet samarbeidsforhold.</a:t>
            </a:r>
            <a:br>
              <a:rPr lang="nn-NO" sz="1400" noProof="1"/>
            </a:br>
            <a:endParaRPr lang="nn-NO" sz="1400" noProof="1"/>
          </a:p>
          <a:p>
            <a:r>
              <a:rPr lang="nn-NO" sz="1400" b="1" noProof="1"/>
              <a:t>Rødt kryss </a:t>
            </a:r>
            <a:r>
              <a:rPr lang="nn-NO" sz="1400" noProof="1"/>
              <a:t>= Samarbeidspartner har svart at de ikke ønsker å delta i prosjektet. Disse bør fjernes fra søknaden før den innleveres.</a:t>
            </a:r>
            <a:br>
              <a:rPr lang="nn-NO" sz="1400" noProof="1"/>
            </a:br>
            <a:endParaRPr lang="nn-NO" sz="1400" noProof="1"/>
          </a:p>
          <a:p>
            <a:r>
              <a:rPr lang="nn-NO" sz="1400" b="1" noProof="1"/>
              <a:t>Gul sirkel med spørsmålstegn</a:t>
            </a:r>
            <a:r>
              <a:rPr lang="nn-NO" sz="1400" noProof="1"/>
              <a:t> = Venter på tilbakemelding. Dersom svar uteblir, sjekk gjerne om e-postadresse og/eller mobilnummer er skrevet riktig. </a:t>
            </a:r>
            <a:r>
              <a:rPr lang="nn-NO" sz="1400" b="1" noProof="1"/>
              <a:t>Merk</a:t>
            </a:r>
            <a:r>
              <a:rPr lang="nn-NO" sz="1400" noProof="1"/>
              <a:t> at det er mulig å sende påminning til deltakeren ved å trykke på ikonet for sms og/eller epost.</a:t>
            </a:r>
            <a:br>
              <a:rPr lang="nn-NO" sz="1400" noProof="1"/>
            </a:br>
            <a:endParaRPr lang="nn-NO" sz="1400" noProof="1"/>
          </a:p>
        </p:txBody>
      </p:sp>
      <p:sp>
        <p:nvSpPr>
          <p:cNvPr id="5" name="Ellipse 4"/>
          <p:cNvSpPr/>
          <p:nvPr/>
        </p:nvSpPr>
        <p:spPr>
          <a:xfrm>
            <a:off x="510331" y="2067806"/>
            <a:ext cx="699083" cy="641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sz="2571" noProof="1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B4BDCEB7-2B86-FD61-4B55-30E353621761}"/>
              </a:ext>
            </a:extLst>
          </p:cNvPr>
          <p:cNvGrpSpPr>
            <a:grpSpLocks noChangeAspect="1"/>
          </p:cNvGrpSpPr>
          <p:nvPr/>
        </p:nvGrpSpPr>
        <p:grpSpPr>
          <a:xfrm>
            <a:off x="10048785" y="179645"/>
            <a:ext cx="1837911" cy="1837911"/>
            <a:chOff x="2681763" y="1538763"/>
            <a:chExt cx="3780473" cy="3780473"/>
          </a:xfrm>
          <a:solidFill>
            <a:srgbClr val="92D050"/>
          </a:solidFill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5AFBD7F4-F10C-19C5-8B67-762D82227DDD}"/>
                </a:ext>
              </a:extLst>
            </p:cNvPr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n-NO" sz="1785" noProof="1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499C9C2-9C33-AFE0-CA92-42E820786D3E}"/>
                </a:ext>
              </a:extLst>
            </p:cNvPr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n-NO" sz="1167" b="1" noProof="1">
                  <a:latin typeface="Cambria" panose="02040503050406030204" pitchFamily="18" charset="0"/>
                </a:rPr>
                <a:t>Synliggjøre kompetansen i prosjektet</a:t>
              </a:r>
            </a:p>
          </p:txBody>
        </p: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9F45D072-DA86-9D1B-4303-5F6B643B7EEA}"/>
              </a:ext>
            </a:extLst>
          </p:cNvPr>
          <p:cNvSpPr/>
          <p:nvPr/>
        </p:nvSpPr>
        <p:spPr>
          <a:xfrm>
            <a:off x="4146998" y="1570641"/>
            <a:ext cx="927279" cy="3161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1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B351BB9-654E-E15A-6BD6-3769843C31FC}"/>
              </a:ext>
            </a:extLst>
          </p:cNvPr>
          <p:cNvSpPr txBox="1"/>
          <p:nvPr/>
        </p:nvSpPr>
        <p:spPr>
          <a:xfrm>
            <a:off x="305304" y="6381482"/>
            <a:ext cx="632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noProof="1">
                <a:solidFill>
                  <a:srgbClr val="FF0000"/>
                </a:solidFill>
              </a:rPr>
              <a:t>Husk å legge deg til selv også, jf. rollen som søker.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EC0EAAD-5698-C55B-593F-42ED75591A6F}"/>
              </a:ext>
            </a:extLst>
          </p:cNvPr>
          <p:cNvSpPr/>
          <p:nvPr/>
        </p:nvSpPr>
        <p:spPr>
          <a:xfrm>
            <a:off x="763155" y="5903140"/>
            <a:ext cx="1281517" cy="818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1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0DE2625-4577-195F-9079-6563360BC589}"/>
              </a:ext>
            </a:extLst>
          </p:cNvPr>
          <p:cNvSpPr/>
          <p:nvPr/>
        </p:nvSpPr>
        <p:spPr>
          <a:xfrm>
            <a:off x="763156" y="5501357"/>
            <a:ext cx="788554" cy="818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58920C4-4FE2-AC5D-8FF8-D35DEF8045E2}"/>
              </a:ext>
            </a:extLst>
          </p:cNvPr>
          <p:cNvSpPr/>
          <p:nvPr/>
        </p:nvSpPr>
        <p:spPr>
          <a:xfrm>
            <a:off x="763155" y="5118260"/>
            <a:ext cx="788554" cy="818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1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5FC763A-4006-3724-5A6F-2172B9D9377A}"/>
              </a:ext>
            </a:extLst>
          </p:cNvPr>
          <p:cNvSpPr/>
          <p:nvPr/>
        </p:nvSpPr>
        <p:spPr>
          <a:xfrm>
            <a:off x="763155" y="4716689"/>
            <a:ext cx="1281517" cy="818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1"/>
          </a:p>
        </p:txBody>
      </p:sp>
    </p:spTree>
    <p:extLst>
      <p:ext uri="{BB962C8B-B14F-4D97-AF65-F5344CB8AC3E}">
        <p14:creationId xmlns:p14="http://schemas.microsoft.com/office/powerpoint/2010/main" val="421242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0370" y="2667530"/>
            <a:ext cx="4474431" cy="2882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7" y="675190"/>
            <a:ext cx="5028309" cy="6059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Rett pil 7"/>
          <p:cNvCxnSpPr/>
          <p:nvPr/>
        </p:nvCxnSpPr>
        <p:spPr>
          <a:xfrm flipV="1">
            <a:off x="927100" y="4235450"/>
            <a:ext cx="6248400" cy="183515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e 8"/>
          <p:cNvGrpSpPr>
            <a:grpSpLocks noChangeAspect="1"/>
          </p:cNvGrpSpPr>
          <p:nvPr/>
        </p:nvGrpSpPr>
        <p:grpSpPr>
          <a:xfrm>
            <a:off x="10013950" y="131067"/>
            <a:ext cx="2000250" cy="2000250"/>
            <a:chOff x="2681763" y="1538763"/>
            <a:chExt cx="3780473" cy="3780473"/>
          </a:xfrm>
          <a:solidFill>
            <a:srgbClr val="92D050"/>
          </a:solidFill>
        </p:grpSpPr>
        <p:sp>
          <p:nvSpPr>
            <p:cNvPr id="10" name="Ellipse 9"/>
            <p:cNvSpPr/>
            <p:nvPr userDrawn="1"/>
          </p:nvSpPr>
          <p:spPr>
            <a:xfrm>
              <a:off x="2681763" y="1538763"/>
              <a:ext cx="3780473" cy="37804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n-NO" sz="1785" noProof="1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2861786" y="1718786"/>
              <a:ext cx="3420428" cy="342042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120000" rIns="120000" bIns="120000" rtlCol="0" anchor="ctr" anchorCtr="1"/>
            <a:lstStyle>
              <a:defPPr>
                <a:defRPr lang="nb-NO"/>
              </a:defPPr>
              <a:lvl1pPr marL="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3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73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11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4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18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20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57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894" algn="l" defTabSz="1088473" rtl="0" eaLnBrk="1" latinLnBrk="0" hangingPunct="1">
                <a:defRPr sz="21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n-NO" sz="1167" b="1" noProof="1">
                  <a:latin typeface="Cambria" panose="02040503050406030204" pitchFamily="18" charset="0"/>
                </a:rPr>
                <a:t>Synliggjøre kompetansen i prosjektet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0948ECB7-2E8B-4CE9-658A-F4F0B303080F}"/>
              </a:ext>
            </a:extLst>
          </p:cNvPr>
          <p:cNvSpPr/>
          <p:nvPr/>
        </p:nvSpPr>
        <p:spPr>
          <a:xfrm>
            <a:off x="4409274" y="894500"/>
            <a:ext cx="927279" cy="3161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1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6BB60BD9-1617-7858-0BF1-18CF1B3371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719" r="10674" b="19761"/>
          <a:stretch>
            <a:fillRect/>
          </a:stretch>
        </p:blipFill>
        <p:spPr>
          <a:xfrm>
            <a:off x="7670968" y="3429000"/>
            <a:ext cx="725329" cy="108503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D5144FB8-A5FC-0091-E6B0-3BDF988FCA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5249" t="13912" r="15249" b="20569"/>
          <a:stretch>
            <a:fillRect/>
          </a:stretch>
        </p:blipFill>
        <p:spPr>
          <a:xfrm>
            <a:off x="7547143" y="3776827"/>
            <a:ext cx="812006" cy="10850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95757CD0-49C2-E91A-A267-EDC8EFEFF6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719" r="10674" b="19761"/>
          <a:stretch>
            <a:fillRect/>
          </a:stretch>
        </p:blipFill>
        <p:spPr>
          <a:xfrm>
            <a:off x="7670968" y="4716377"/>
            <a:ext cx="725329" cy="1085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B76848B-448C-9028-4A61-A5E5CC5314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733" b="11311"/>
          <a:stretch>
            <a:fillRect/>
          </a:stretch>
        </p:blipFill>
        <p:spPr>
          <a:xfrm>
            <a:off x="7670968" y="4124654"/>
            <a:ext cx="688181" cy="1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5" y="445973"/>
            <a:ext cx="8701088" cy="720090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noProof="1"/>
              <a:t>Aktivitetsplan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63" y="1391773"/>
            <a:ext cx="6702156" cy="112790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5B79409-82F0-4598-84C8-1E90CF425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63" y="2519682"/>
            <a:ext cx="6702156" cy="436813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090257" y="1698771"/>
            <a:ext cx="971725" cy="8738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sz="2571" noProof="1"/>
          </a:p>
        </p:txBody>
      </p:sp>
    </p:spTree>
    <p:extLst>
      <p:ext uri="{BB962C8B-B14F-4D97-AF65-F5344CB8AC3E}">
        <p14:creationId xmlns:p14="http://schemas.microsoft.com/office/powerpoint/2010/main" val="150848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5" y="197859"/>
            <a:ext cx="8701088" cy="720090"/>
          </a:xfrm>
        </p:spPr>
        <p:txBody>
          <a:bodyPr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noProof="1"/>
              <a:t>Klassifisering: Forskningsetikk – obligatoriske felt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349284" y="706243"/>
            <a:ext cx="3435350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n-NO" sz="2400" noProof="1"/>
              <a:t>Ingen krav om at godkjenninger foreligger på søknadstidspunktet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46854C0-476A-E12D-E641-B9A0EF4F06B5}"/>
              </a:ext>
            </a:extLst>
          </p:cNvPr>
          <p:cNvSpPr txBox="1"/>
          <p:nvPr/>
        </p:nvSpPr>
        <p:spPr>
          <a:xfrm>
            <a:off x="6349284" y="3746749"/>
            <a:ext cx="3425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0" i="0" u="sng" noProof="1">
                <a:solidFill>
                  <a:srgbClr val="333333"/>
                </a:solidFill>
                <a:effectLst/>
                <a:latin typeface="lucida-grande"/>
              </a:rPr>
              <a:t>Vedr. helseopplysninger</a:t>
            </a:r>
            <a:r>
              <a:rPr lang="nn-NO" b="0" i="0" noProof="1">
                <a:solidFill>
                  <a:srgbClr val="333333"/>
                </a:solidFill>
                <a:effectLst/>
                <a:latin typeface="lucida-grande"/>
              </a:rPr>
              <a:t>:</a:t>
            </a:r>
          </a:p>
          <a:p>
            <a:r>
              <a:rPr lang="nn-NO" b="0" i="0" noProof="1">
                <a:solidFill>
                  <a:srgbClr val="333333"/>
                </a:solidFill>
                <a:effectLst/>
                <a:latin typeface="lucida-grande"/>
              </a:rPr>
              <a:t>Dersom prosjektet er godkjent eller søkt godkjent, legg inn søknadsnummer/søknadsID. Nummeret hentes fra </a:t>
            </a:r>
            <a:r>
              <a:rPr lang="nn-NO" b="1" i="0" u="none" strike="noStrike" noProof="1">
                <a:solidFill>
                  <a:srgbClr val="004B97"/>
                </a:solidFill>
                <a:effectLst/>
                <a:latin typeface="lucida-grande"/>
                <a:hlinkClick r:id="rId3"/>
              </a:rPr>
              <a:t>prosjektregisteret i REK-portalen</a:t>
            </a:r>
            <a:r>
              <a:rPr lang="nn-NO" b="0" i="0" noProof="1">
                <a:solidFill>
                  <a:srgbClr val="333333"/>
                </a:solidFill>
                <a:effectLst/>
                <a:latin typeface="lucida-grande"/>
              </a:rPr>
              <a:t>. </a:t>
            </a:r>
            <a:endParaRPr lang="nn-NO" noProof="1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C948D54-B783-5C31-B816-5D6548738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0075" y="835346"/>
            <a:ext cx="5271218" cy="5765687"/>
          </a:xfrm>
          <a:ln w="12700">
            <a:solidFill>
              <a:schemeClr val="tx1"/>
            </a:solidFill>
          </a:ln>
        </p:spPr>
      </p:pic>
      <p:sp>
        <p:nvSpPr>
          <p:cNvPr id="5" name="Ellipse 4"/>
          <p:cNvSpPr/>
          <p:nvPr/>
        </p:nvSpPr>
        <p:spPr>
          <a:xfrm>
            <a:off x="2407366" y="1143476"/>
            <a:ext cx="699083" cy="641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73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11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4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8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20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57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94" algn="l" defTabSz="1088473" rtl="0" eaLnBrk="1" latinLnBrk="0" hangingPunct="1"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sz="2571" noProof="1"/>
          </a:p>
        </p:txBody>
      </p:sp>
      <p:cxnSp>
        <p:nvCxnSpPr>
          <p:cNvPr id="6" name="Rett pilkobling 5"/>
          <p:cNvCxnSpPr>
            <a:cxnSpLocks/>
          </p:cNvCxnSpPr>
          <p:nvPr/>
        </p:nvCxnSpPr>
        <p:spPr>
          <a:xfrm>
            <a:off x="2768605" y="1785445"/>
            <a:ext cx="0" cy="252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0B365E8D-86C6-50F6-A019-02C49684D8E9}"/>
              </a:ext>
            </a:extLst>
          </p:cNvPr>
          <p:cNvSpPr/>
          <p:nvPr/>
        </p:nvSpPr>
        <p:spPr>
          <a:xfrm>
            <a:off x="2150772" y="2074378"/>
            <a:ext cx="888641" cy="35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1"/>
          </a:p>
        </p:txBody>
      </p:sp>
    </p:spTree>
    <p:extLst>
      <p:ext uri="{BB962C8B-B14F-4D97-AF65-F5344CB8AC3E}">
        <p14:creationId xmlns:p14="http://schemas.microsoft.com/office/powerpoint/2010/main" val="284152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B5C511985C9143AF9562F5E616AA67" ma:contentTypeVersion="17" ma:contentTypeDescription="Opprett et nytt dokument." ma:contentTypeScope="" ma:versionID="b238522f768dbc9e2fea9a779ad54d8d">
  <xsd:schema xmlns:xsd="http://www.w3.org/2001/XMLSchema" xmlns:xs="http://www.w3.org/2001/XMLSchema" xmlns:p="http://schemas.microsoft.com/office/2006/metadata/properties" xmlns:ns2="b0be16bc-89e3-4166-b60b-c5d08b8441d5" xmlns:ns3="6fa58a78-47b9-4832-b29d-52024b96dd3c" targetNamespace="http://schemas.microsoft.com/office/2006/metadata/properties" ma:root="true" ma:fieldsID="4cef3ef659af5ec5053a27faa55b4f9a" ns2:_="" ns3:_="">
    <xsd:import namespace="b0be16bc-89e3-4166-b60b-c5d08b8441d5"/>
    <xsd:import namespace="6fa58a78-47b9-4832-b29d-52024b96dd3c"/>
    <xsd:element name="properties">
      <xsd:complexType>
        <xsd:sequence>
          <xsd:element name="documentManagement">
            <xsd:complexType>
              <xsd:all>
                <xsd:element ref="ns2:M_x00e5_lgruppe" minOccurs="0"/>
                <xsd:element ref="ns2:Dato" minOccurs="0"/>
                <xsd:element ref="ns2:Kommenta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e16bc-89e3-4166-b60b-c5d08b8441d5" elementFormDefault="qualified">
    <xsd:import namespace="http://schemas.microsoft.com/office/2006/documentManagement/types"/>
    <xsd:import namespace="http://schemas.microsoft.com/office/infopath/2007/PartnerControls"/>
    <xsd:element name="M_x00e5_lgruppe" ma:index="4" nillable="true" ma:displayName="Målgruppe" ma:description="Hvem retter presentasjonen seg mot. Forskere, ledere, overordnede myndigheter" ma:internalName="M_x00e5_lgruppe" ma:readOnly="false">
      <xsd:simpleType>
        <xsd:restriction base="dms:Text">
          <xsd:maxLength value="255"/>
        </xsd:restriction>
      </xsd:simpleType>
    </xsd:element>
    <xsd:element name="Dato" ma:index="5" nillable="true" ma:displayName="Dato" ma:default="[today]" ma:description="Logisk nåtid for dokument." ma:format="DateOnly" ma:internalName="Dato" ma:readOnly="false">
      <xsd:simpleType>
        <xsd:restriction base="dms:DateTime"/>
      </xsd:simpleType>
    </xsd:element>
    <xsd:element name="Kommentar" ma:index="6" nillable="true" ma:displayName="Kommentar" ma:internalName="Kommentar" ma:readOnly="false">
      <xsd:simpleType>
        <xsd:restriction base="dms:Note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58a78-47b9-4832-b29d-52024b96dd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_x00e5_lgruppe xmlns="b0be16bc-89e3-4166-b60b-c5d08b8441d5" xsi:nil="true"/>
    <Kommentar xmlns="b0be16bc-89e3-4166-b60b-c5d08b8441d5">Presentasjon til deling</Kommentar>
    <Dato xmlns="b0be16bc-89e3-4166-b60b-c5d08b8441d5">2026-06-26T11:10:43+00:00</Dato>
  </documentManagement>
</p:properties>
</file>

<file path=customXml/itemProps1.xml><?xml version="1.0" encoding="utf-8"?>
<ds:datastoreItem xmlns:ds="http://schemas.openxmlformats.org/officeDocument/2006/customXml" ds:itemID="{975D77B0-2006-4345-9EE8-72E861A18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be16bc-89e3-4166-b60b-c5d08b8441d5"/>
    <ds:schemaRef ds:uri="6fa58a78-47b9-4832-b29d-52024b96dd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6BEBE9-2A32-41E9-89F6-E90D6DB4C6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89AB30-BB58-4E45-9238-0C2438359699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b0be16bc-89e3-4166-b60b-c5d08b8441d5"/>
    <ds:schemaRef ds:uri="http://schemas.microsoft.com/office/infopath/2007/PartnerControls"/>
    <ds:schemaRef ds:uri="6fa58a78-47b9-4832-b29d-52024b96dd3c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0c3ffc1c-ef00-4620-9c2f-7d9c1597774b}" enabled="1" method="Standard" siteId="{bdcbe535-f3cf-49f5-8a6a-fb6d98dc783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1417</Words>
  <Application>Microsoft Office PowerPoint</Application>
  <PresentationFormat>Widescreen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Cambria</vt:lpstr>
      <vt:lpstr>lucida-grande</vt:lpstr>
      <vt:lpstr>Office-tema</vt:lpstr>
      <vt:lpstr>Helse Vest forskningsmidler –  søknadskjema</vt:lpstr>
      <vt:lpstr>Bruk av eSøknad</vt:lpstr>
      <vt:lpstr>Arbeid med søknaden</vt:lpstr>
      <vt:lpstr>PowerPoint-presentasjon</vt:lpstr>
      <vt:lpstr>PowerPoint-presentasjon</vt:lpstr>
      <vt:lpstr>Deltakere - samarbeidserklæringer</vt:lpstr>
      <vt:lpstr>PowerPoint-presentasjon</vt:lpstr>
      <vt:lpstr>Aktivitetsplan</vt:lpstr>
      <vt:lpstr>Klassifisering: Forskningsetikk – obligatoriske felt</vt:lpstr>
      <vt:lpstr>Sammendrag</vt:lpstr>
      <vt:lpstr>Fem budsjettmoduler som varierer med søknadstypen </vt:lpstr>
      <vt:lpstr>PowerPoint-presentasjon</vt:lpstr>
      <vt:lpstr>PowerPoint-presentasjon</vt:lpstr>
      <vt:lpstr>Vedlegg</vt:lpstr>
      <vt:lpstr>Innsending og oppfølging</vt:lpstr>
      <vt:lpstr>Innlevering av søknaden</vt:lpstr>
      <vt:lpstr>Søknadsvisning – etter innlevering</vt:lpstr>
      <vt:lpstr>Lykke til! 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Haga, Anne Marie</dc:creator>
  <cp:lastModifiedBy>Haga, Anne Marie</cp:lastModifiedBy>
  <cp:revision>1</cp:revision>
  <dcterms:created xsi:type="dcterms:W3CDTF">2026-06-26T11:08:43Z</dcterms:created>
  <dcterms:modified xsi:type="dcterms:W3CDTF">2026-07-01T13:56:29Z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Office-tema:8</vt:lpwstr>
  </property>
  <property fmtid="{D5CDD505-2E9C-101B-9397-08002B2CF9AE}" pid="3" name="ClassificationContentMarkingFooterText">
    <vt:lpwstr>Følsomhet Intern (gul)</vt:lpwstr>
  </property>
  <property fmtid="{D5CDD505-2E9C-101B-9397-08002B2CF9AE}" pid="4" name="ContentTypeId">
    <vt:lpwstr>0x010100F3B5C511985C9143AF9562F5E616AA67</vt:lpwstr>
  </property>
</Properties>
</file>