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0" r:id="rId4"/>
    <p:sldMasterId id="2147483648" r:id="rId5"/>
  </p:sldMasterIdLst>
  <p:notesMasterIdLst>
    <p:notesMasterId r:id="rId39"/>
  </p:notesMasterIdLst>
  <p:sldIdLst>
    <p:sldId id="366" r:id="rId6"/>
    <p:sldId id="374" r:id="rId7"/>
    <p:sldId id="442" r:id="rId8"/>
    <p:sldId id="2575" r:id="rId9"/>
    <p:sldId id="453" r:id="rId10"/>
    <p:sldId id="446" r:id="rId11"/>
    <p:sldId id="521" r:id="rId12"/>
    <p:sldId id="447" r:id="rId13"/>
    <p:sldId id="522" r:id="rId14"/>
    <p:sldId id="523" r:id="rId15"/>
    <p:sldId id="436" r:id="rId16"/>
    <p:sldId id="452" r:id="rId17"/>
    <p:sldId id="526" r:id="rId18"/>
    <p:sldId id="520" r:id="rId19"/>
    <p:sldId id="450" r:id="rId20"/>
    <p:sldId id="451" r:id="rId21"/>
    <p:sldId id="375" r:id="rId22"/>
    <p:sldId id="524" r:id="rId23"/>
    <p:sldId id="2574" r:id="rId24"/>
    <p:sldId id="516" r:id="rId25"/>
    <p:sldId id="405" r:id="rId26"/>
    <p:sldId id="444" r:id="rId27"/>
    <p:sldId id="528" r:id="rId28"/>
    <p:sldId id="527" r:id="rId29"/>
    <p:sldId id="390" r:id="rId30"/>
    <p:sldId id="517" r:id="rId31"/>
    <p:sldId id="529" r:id="rId32"/>
    <p:sldId id="530" r:id="rId33"/>
    <p:sldId id="382" r:id="rId34"/>
    <p:sldId id="429" r:id="rId35"/>
    <p:sldId id="401" r:id="rId36"/>
    <p:sldId id="2573" r:id="rId37"/>
    <p:sldId id="41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70661D-C9D0-91AB-A21F-004E90AE01DE}" name="Haga, Anne Marie" initials="HA" userId="S::anhaga@ihelse.net::125c9edd-433e-4e6e-89b3-b7964a231f5c" providerId="AD"/>
  <p188:author id="{1335CB3A-1936-9B38-1666-BF1E51105B2C}" name="Nepstad, Kaia" initials="KN" userId="S::kainep@ihelse.net::d7aea937-02ec-45b2-9781-1238baadf20e" providerId="AD"/>
  <p188:author id="{116FC165-8697-21C9-A973-E812EB97FCC4}" name="Aasebø, Elise" initials="EA" userId="S::eoss@ihelse.net::0ef94159-a923-4e7e-a8ff-29481d5a2b6e" providerId="AD"/>
  <p188:author id="{418E87B0-230E-CDDF-4952-C87576E6896C}" name="Olsnes, Torunn Hole" initials="TO" userId="S::toolsn@ihelse.net::c54a219e-521f-444e-bcdb-5ae887eacc9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4A74AC"/>
    <a:srgbClr val="CEECD1"/>
    <a:srgbClr val="6FA287"/>
    <a:srgbClr val="BFCED6"/>
    <a:srgbClr val="FF671F"/>
    <a:srgbClr val="FFC845"/>
    <a:srgbClr val="6CACE4"/>
    <a:srgbClr val="ADDFB3"/>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2E7DA-E2C1-473D-A953-EB1025FAD4E6}" v="1" dt="2026-07-02T11:18:04.169"/>
    <p1510:client id="{C85FB25E-3308-40AE-81A4-F88A5370C728}" v="1" dt="2026-07-03T10:16:08.71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sse, Dan Andre" userId="18a8a239-ee12-41a8-98e8-29ecdf5240ae" providerId="ADAL" clId="{7BEC289C-A47D-4846-929C-BBF7D62F635F}"/>
    <pc:docChg chg="sldOrd">
      <pc:chgData name="Fosse, Dan Andre" userId="18a8a239-ee12-41a8-98e8-29ecdf5240ae" providerId="ADAL" clId="{7BEC289C-A47D-4846-929C-BBF7D62F635F}" dt="2026-07-03T10:16:08.716" v="0" actId="20578"/>
      <pc:docMkLst>
        <pc:docMk/>
      </pc:docMkLst>
      <pc:sldChg chg="ord">
        <pc:chgData name="Fosse, Dan Andre" userId="18a8a239-ee12-41a8-98e8-29ecdf5240ae" providerId="ADAL" clId="{7BEC289C-A47D-4846-929C-BBF7D62F635F}" dt="2026-07-03T10:16:08.716" v="0" actId="20578"/>
        <pc:sldMkLst>
          <pc:docMk/>
          <pc:sldMk cId="2500097312" sldId="451"/>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hyperlink" Target="http://helse-vest.no/forsking" TargetMode="External"/><Relationship Id="rId4" Type="http://schemas.openxmlformats.org/officeDocument/2006/relationships/image" Target="../media/image13.svg"/></Relationships>
</file>

<file path=ppt/diagrams/_rels/data4.xml.rels><?xml version="1.0" encoding="UTF-8" standalone="yes"?>
<Relationships xmlns="http://schemas.openxmlformats.org/package/2006/relationships"><Relationship Id="rId1" Type="http://schemas.openxmlformats.org/officeDocument/2006/relationships/hyperlink" Target="mailto:forskningsmidler@helse-vest.no"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helse-vest.no/forsking" TargetMode="External"/><Relationship Id="rId2" Type="http://schemas.openxmlformats.org/officeDocument/2006/relationships/image" Target="../media/image12.svg"/><Relationship Id="rId1" Type="http://schemas.openxmlformats.org/officeDocument/2006/relationships/image" Target="../media/image11.sv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1" Type="http://schemas.openxmlformats.org/officeDocument/2006/relationships/hyperlink" Target="mailto:forskningsmidler@helse-vest.no"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90EDE-FC19-45F0-A235-EF8648B925E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C10ABA2-BC4E-450D-8848-BCEEE4C621E1}">
      <dgm:prSet custT="1"/>
      <dgm:spPr/>
      <dgm:t>
        <a:bodyPr/>
        <a:lstStyle/>
        <a:p>
          <a:r>
            <a:rPr lang="nn-NO" sz="2400" noProof="1"/>
            <a:t>Hva er ledelsesforankring?</a:t>
          </a:r>
        </a:p>
      </dgm:t>
    </dgm:pt>
    <dgm:pt modelId="{E3EA4EBC-8182-4D06-A4FC-2224AE4A0F14}" type="parTrans" cxnId="{EDFD3D23-FA54-4B58-B79B-3C1173741096}">
      <dgm:prSet/>
      <dgm:spPr/>
      <dgm:t>
        <a:bodyPr/>
        <a:lstStyle/>
        <a:p>
          <a:endParaRPr lang="en-US"/>
        </a:p>
      </dgm:t>
    </dgm:pt>
    <dgm:pt modelId="{E71663E4-D98D-42F2-83DB-321DC464987D}" type="sibTrans" cxnId="{EDFD3D23-FA54-4B58-B79B-3C1173741096}">
      <dgm:prSet/>
      <dgm:spPr/>
      <dgm:t>
        <a:bodyPr/>
        <a:lstStyle/>
        <a:p>
          <a:endParaRPr lang="en-US"/>
        </a:p>
      </dgm:t>
    </dgm:pt>
    <dgm:pt modelId="{AE423302-CD0C-4E34-B7C9-3143849D90C7}">
      <dgm:prSet/>
      <dgm:spPr/>
      <dgm:t>
        <a:bodyPr/>
        <a:lstStyle/>
        <a:p>
          <a:pPr>
            <a:lnSpc>
              <a:spcPct val="100000"/>
            </a:lnSpc>
          </a:pPr>
          <a:endParaRPr lang="nn-NO" sz="1200" noProof="1"/>
        </a:p>
      </dgm:t>
    </dgm:pt>
    <dgm:pt modelId="{5D74E622-DE09-43D7-887D-DE98D164B775}" type="parTrans" cxnId="{9EB7AEA6-2E0E-4088-86F2-036869B9D248}">
      <dgm:prSet/>
      <dgm:spPr/>
      <dgm:t>
        <a:bodyPr/>
        <a:lstStyle/>
        <a:p>
          <a:endParaRPr lang="en-US"/>
        </a:p>
      </dgm:t>
    </dgm:pt>
    <dgm:pt modelId="{A2DA5124-EB80-40DF-A7A1-C84D10D4A643}" type="sibTrans" cxnId="{9EB7AEA6-2E0E-4088-86F2-036869B9D248}">
      <dgm:prSet/>
      <dgm:spPr/>
      <dgm:t>
        <a:bodyPr/>
        <a:lstStyle/>
        <a:p>
          <a:endParaRPr lang="en-US"/>
        </a:p>
      </dgm:t>
    </dgm:pt>
    <dgm:pt modelId="{CDFFAE57-8D5A-4F9D-B71E-3EF67A3EDA00}">
      <dgm:prSet custT="1"/>
      <dgm:spPr/>
      <dgm:t>
        <a:bodyPr/>
        <a:lstStyle/>
        <a:p>
          <a:r>
            <a:rPr lang="nn-NO" sz="2400" kern="1200" noProof="1"/>
            <a:t>Automatisk oversendelse til leder</a:t>
          </a:r>
        </a:p>
      </dgm:t>
    </dgm:pt>
    <dgm:pt modelId="{673E3C57-EBC6-4767-A145-E5CD60E626BD}" type="parTrans" cxnId="{6015CAAC-E802-4219-B62D-27D78F5682EB}">
      <dgm:prSet/>
      <dgm:spPr/>
      <dgm:t>
        <a:bodyPr/>
        <a:lstStyle/>
        <a:p>
          <a:endParaRPr lang="en-US"/>
        </a:p>
      </dgm:t>
    </dgm:pt>
    <dgm:pt modelId="{ED7A30F0-4ED3-44ED-A3BC-8186E6AC6B57}" type="sibTrans" cxnId="{6015CAAC-E802-4219-B62D-27D78F5682EB}">
      <dgm:prSet/>
      <dgm:spPr/>
      <dgm:t>
        <a:bodyPr/>
        <a:lstStyle/>
        <a:p>
          <a:endParaRPr lang="en-US"/>
        </a:p>
      </dgm:t>
    </dgm:pt>
    <dgm:pt modelId="{BDFE53AB-AAD8-4FEE-A810-F46D4DCCFC69}">
      <dgm:prSet custT="1"/>
      <dgm:spPr/>
      <dgm:t>
        <a:bodyPr/>
        <a:lstStyle/>
        <a:p>
          <a:pPr>
            <a:lnSpc>
              <a:spcPct val="100000"/>
            </a:lnSpc>
          </a:pPr>
          <a:r>
            <a:rPr lang="nn-NO" sz="1800" noProof="1">
              <a:effectLst/>
              <a:latin typeface="Calibri" panose="020F0502020204030204" pitchFamily="34" charset="0"/>
              <a:ea typeface="Calibri" panose="020F0502020204030204" pitchFamily="34" charset="0"/>
              <a:cs typeface="Times New Roman" panose="02020603050405020304" pitchFamily="18" charset="0"/>
            </a:rPr>
            <a:t>Når søknaden leveres inn, sender eSøknad automatisk en melding til søkerinstitusjonens ledelse (klinikk / avdeling) for forankring</a:t>
          </a:r>
          <a:endParaRPr lang="nn-NO" sz="1800" noProof="1"/>
        </a:p>
      </dgm:t>
    </dgm:pt>
    <dgm:pt modelId="{73E68803-0298-4D74-BC30-53FD0FDF87D8}" type="parTrans" cxnId="{5D40C868-A8F9-4786-AA79-16BC27B16A72}">
      <dgm:prSet/>
      <dgm:spPr/>
      <dgm:t>
        <a:bodyPr/>
        <a:lstStyle/>
        <a:p>
          <a:endParaRPr lang="en-US"/>
        </a:p>
      </dgm:t>
    </dgm:pt>
    <dgm:pt modelId="{0A1F277A-2B5B-4BBE-AB58-13414FF02E0E}" type="sibTrans" cxnId="{5D40C868-A8F9-4786-AA79-16BC27B16A72}">
      <dgm:prSet/>
      <dgm:spPr/>
      <dgm:t>
        <a:bodyPr/>
        <a:lstStyle/>
        <a:p>
          <a:endParaRPr lang="en-US"/>
        </a:p>
      </dgm:t>
    </dgm:pt>
    <dgm:pt modelId="{601641BF-3098-469C-91AC-69B576A2A7A5}">
      <dgm:prSet custT="1"/>
      <dgm:spPr/>
      <dgm:t>
        <a:bodyPr/>
        <a:lstStyle/>
        <a:p>
          <a:pPr>
            <a:lnSpc>
              <a:spcPct val="100000"/>
            </a:lnSpc>
          </a:pPr>
          <a:r>
            <a:rPr lang="nn-NO" sz="1800" b="1" noProof="1">
              <a:latin typeface="+mn-lt"/>
            </a:rPr>
            <a:t>Som minimum</a:t>
          </a:r>
          <a:r>
            <a:rPr lang="nn-NO" sz="1800" noProof="1">
              <a:latin typeface="+mn-lt"/>
            </a:rPr>
            <a:t>: En bekreftelse på at prosjektet er ønsket og støttet av leder og </a:t>
          </a:r>
          <a:r>
            <a:rPr lang="nn-NO" sz="1800" b="0" noProof="1">
              <a:latin typeface="+mn-lt"/>
            </a:rPr>
            <a:t>at prosjektet er</a:t>
          </a:r>
          <a:r>
            <a:rPr lang="nn-NO" sz="1800" b="0" noProof="1">
              <a:effectLst/>
              <a:latin typeface="Calibri" panose="020F0502020204030204" pitchFamily="34" charset="0"/>
              <a:ea typeface="Calibri" panose="020F0502020204030204" pitchFamily="34" charset="0"/>
              <a:cs typeface="Times New Roman" panose="02020603050405020304" pitchFamily="18" charset="0"/>
            </a:rPr>
            <a:t> forenlig med øvrig virksomhet</a:t>
          </a:r>
          <a:endParaRPr lang="nn-NO" sz="1800" b="0" noProof="1">
            <a:latin typeface="+mn-lt"/>
          </a:endParaRPr>
        </a:p>
      </dgm:t>
    </dgm:pt>
    <dgm:pt modelId="{3CE951E9-55CE-4D81-AB91-CCF4E466F58D}" type="sibTrans" cxnId="{E105A282-9D22-490E-9A59-729B880100C5}">
      <dgm:prSet/>
      <dgm:spPr/>
      <dgm:t>
        <a:bodyPr/>
        <a:lstStyle/>
        <a:p>
          <a:endParaRPr lang="nb-NO"/>
        </a:p>
      </dgm:t>
    </dgm:pt>
    <dgm:pt modelId="{2E595621-C1BC-480D-B4DD-82D185C9742D}" type="parTrans" cxnId="{E105A282-9D22-490E-9A59-729B880100C5}">
      <dgm:prSet/>
      <dgm:spPr/>
      <dgm:t>
        <a:bodyPr/>
        <a:lstStyle/>
        <a:p>
          <a:endParaRPr lang="nb-NO"/>
        </a:p>
      </dgm:t>
    </dgm:pt>
    <dgm:pt modelId="{B79549CE-22B9-4023-90EE-A3B51C12184A}">
      <dgm:prSet custT="1"/>
      <dgm:spPr/>
      <dgm:t>
        <a:bodyPr/>
        <a:lstStyle/>
        <a:p>
          <a:pPr>
            <a:lnSpc>
              <a:spcPct val="100000"/>
            </a:lnSpc>
          </a:pPr>
          <a:r>
            <a:rPr lang="nn-NO" sz="1800" b="1" noProof="1">
              <a:latin typeface="+mn-lt"/>
            </a:rPr>
            <a:t>Ideelt: </a:t>
          </a:r>
          <a:r>
            <a:rPr lang="nn-NO" sz="1800" noProof="1">
              <a:latin typeface="+mn-lt"/>
            </a:rPr>
            <a:t>Tekst som viser </a:t>
          </a:r>
          <a:r>
            <a:rPr lang="nn-NO" sz="1800" b="0" i="0" noProof="1"/>
            <a:t>at prosjektet er relevant for og vil støtte opp om foretakets og tjenestens mål</a:t>
          </a:r>
          <a:endParaRPr lang="nn-NO" sz="1800" noProof="1">
            <a:latin typeface="+mn-lt"/>
          </a:endParaRPr>
        </a:p>
      </dgm:t>
    </dgm:pt>
    <dgm:pt modelId="{5812D65E-E36C-4130-96FC-A42E75C3F203}" type="parTrans" cxnId="{5D78FEE3-CA33-4CBF-B3B4-B2B82C44FF17}">
      <dgm:prSet/>
      <dgm:spPr/>
      <dgm:t>
        <a:bodyPr/>
        <a:lstStyle/>
        <a:p>
          <a:endParaRPr lang="nb-NO"/>
        </a:p>
      </dgm:t>
    </dgm:pt>
    <dgm:pt modelId="{6E0109D6-5194-49E9-B4AF-CBF467C49DD0}" type="sibTrans" cxnId="{5D78FEE3-CA33-4CBF-B3B4-B2B82C44FF17}">
      <dgm:prSet/>
      <dgm:spPr/>
      <dgm:t>
        <a:bodyPr/>
        <a:lstStyle/>
        <a:p>
          <a:endParaRPr lang="nb-NO"/>
        </a:p>
      </dgm:t>
    </dgm:pt>
    <dgm:pt modelId="{F8621472-2099-490E-BB16-0DB897971403}">
      <dgm:prSet custT="1"/>
      <dgm:spPr/>
      <dgm:t>
        <a:bodyPr/>
        <a:lstStyle/>
        <a:p>
          <a:pPr>
            <a:lnSpc>
              <a:spcPct val="100000"/>
            </a:lnSpc>
          </a:pPr>
          <a:r>
            <a:rPr lang="nn-NO" sz="1800" noProof="1"/>
            <a:t>Frist for leder: 3 uker etter søknadsfrist</a:t>
          </a:r>
        </a:p>
      </dgm:t>
    </dgm:pt>
    <dgm:pt modelId="{A42A7EA4-6BC8-4AF4-AD74-4C34C9B1E400}" type="parTrans" cxnId="{B0A7C526-7A5B-487F-8958-1B35C97D3186}">
      <dgm:prSet/>
      <dgm:spPr/>
    </dgm:pt>
    <dgm:pt modelId="{EC6A29F0-1DE9-49A2-801B-B0FD009DD8A0}" type="sibTrans" cxnId="{B0A7C526-7A5B-487F-8958-1B35C97D3186}">
      <dgm:prSet/>
      <dgm:spPr/>
    </dgm:pt>
    <dgm:pt modelId="{839D7567-0245-4456-BB41-114CD8B81FFA}" type="pres">
      <dgm:prSet presAssocID="{B7F90EDE-FC19-45F0-A235-EF8648B925E1}" presName="Name0" presStyleCnt="0">
        <dgm:presLayoutVars>
          <dgm:dir/>
          <dgm:animLvl val="lvl"/>
          <dgm:resizeHandles val="exact"/>
        </dgm:presLayoutVars>
      </dgm:prSet>
      <dgm:spPr/>
    </dgm:pt>
    <dgm:pt modelId="{7365118D-02EB-46C8-893D-C4257AB66562}" type="pres">
      <dgm:prSet presAssocID="{AC10ABA2-BC4E-450D-8848-BCEEE4C621E1}" presName="linNode" presStyleCnt="0"/>
      <dgm:spPr/>
    </dgm:pt>
    <dgm:pt modelId="{F1D628CF-38AD-4397-A0BC-0179AA7EC9C4}" type="pres">
      <dgm:prSet presAssocID="{AC10ABA2-BC4E-450D-8848-BCEEE4C621E1}" presName="parentText" presStyleLbl="node1" presStyleIdx="0" presStyleCnt="2" custLinFactNeighborX="-11444">
        <dgm:presLayoutVars>
          <dgm:chMax val="1"/>
          <dgm:bulletEnabled val="1"/>
        </dgm:presLayoutVars>
      </dgm:prSet>
      <dgm:spPr/>
    </dgm:pt>
    <dgm:pt modelId="{27D67523-B952-4392-9B5F-5694BB96BDC9}" type="pres">
      <dgm:prSet presAssocID="{AC10ABA2-BC4E-450D-8848-BCEEE4C621E1}" presName="descendantText" presStyleLbl="alignAccFollowNode1" presStyleIdx="0" presStyleCnt="2">
        <dgm:presLayoutVars>
          <dgm:bulletEnabled val="1"/>
        </dgm:presLayoutVars>
      </dgm:prSet>
      <dgm:spPr/>
    </dgm:pt>
    <dgm:pt modelId="{1827722F-8287-494C-8522-BBD39971B4ED}" type="pres">
      <dgm:prSet presAssocID="{E71663E4-D98D-42F2-83DB-321DC464987D}" presName="sp" presStyleCnt="0"/>
      <dgm:spPr/>
    </dgm:pt>
    <dgm:pt modelId="{FB68ED65-3D86-4A90-893F-3450B9889027}" type="pres">
      <dgm:prSet presAssocID="{CDFFAE57-8D5A-4F9D-B71E-3EF67A3EDA00}" presName="linNode" presStyleCnt="0"/>
      <dgm:spPr/>
    </dgm:pt>
    <dgm:pt modelId="{53D3923D-60E3-443E-92E4-8A079F83CFD7}" type="pres">
      <dgm:prSet presAssocID="{CDFFAE57-8D5A-4F9D-B71E-3EF67A3EDA00}" presName="parentText" presStyleLbl="node1" presStyleIdx="1" presStyleCnt="2">
        <dgm:presLayoutVars>
          <dgm:chMax val="1"/>
          <dgm:bulletEnabled val="1"/>
        </dgm:presLayoutVars>
      </dgm:prSet>
      <dgm:spPr/>
    </dgm:pt>
    <dgm:pt modelId="{683F8972-685B-4B6B-9337-25B232B37D33}" type="pres">
      <dgm:prSet presAssocID="{CDFFAE57-8D5A-4F9D-B71E-3EF67A3EDA00}" presName="descendantText" presStyleLbl="alignAccFollowNode1" presStyleIdx="1" presStyleCnt="2">
        <dgm:presLayoutVars>
          <dgm:bulletEnabled val="1"/>
        </dgm:presLayoutVars>
      </dgm:prSet>
      <dgm:spPr/>
    </dgm:pt>
  </dgm:ptLst>
  <dgm:cxnLst>
    <dgm:cxn modelId="{EDFD3D23-FA54-4B58-B79B-3C1173741096}" srcId="{B7F90EDE-FC19-45F0-A235-EF8648B925E1}" destId="{AC10ABA2-BC4E-450D-8848-BCEEE4C621E1}" srcOrd="0" destOrd="0" parTransId="{E3EA4EBC-8182-4D06-A4FC-2224AE4A0F14}" sibTransId="{E71663E4-D98D-42F2-83DB-321DC464987D}"/>
    <dgm:cxn modelId="{B0A7C526-7A5B-487F-8958-1B35C97D3186}" srcId="{CDFFAE57-8D5A-4F9D-B71E-3EF67A3EDA00}" destId="{F8621472-2099-490E-BB16-0DB897971403}" srcOrd="1" destOrd="0" parTransId="{A42A7EA4-6BC8-4AF4-AD74-4C34C9B1E400}" sibTransId="{EC6A29F0-1DE9-49A2-801B-B0FD009DD8A0}"/>
    <dgm:cxn modelId="{43EA4D3E-17C9-41B2-BC45-0F3B4800A918}" type="presOf" srcId="{B79549CE-22B9-4023-90EE-A3B51C12184A}" destId="{27D67523-B952-4392-9B5F-5694BB96BDC9}" srcOrd="0" destOrd="2" presId="urn:microsoft.com/office/officeart/2005/8/layout/vList5"/>
    <dgm:cxn modelId="{5D40C868-A8F9-4786-AA79-16BC27B16A72}" srcId="{CDFFAE57-8D5A-4F9D-B71E-3EF67A3EDA00}" destId="{BDFE53AB-AAD8-4FEE-A810-F46D4DCCFC69}" srcOrd="0" destOrd="0" parTransId="{73E68803-0298-4D74-BC30-53FD0FDF87D8}" sibTransId="{0A1F277A-2B5B-4BBE-AB58-13414FF02E0E}"/>
    <dgm:cxn modelId="{63FEF16A-9AAA-4561-89AC-5AA532095A27}" type="presOf" srcId="{AE423302-CD0C-4E34-B7C9-3143849D90C7}" destId="{27D67523-B952-4392-9B5F-5694BB96BDC9}" srcOrd="0" destOrd="0" presId="urn:microsoft.com/office/officeart/2005/8/layout/vList5"/>
    <dgm:cxn modelId="{1AC01B79-0C39-4218-A73C-25BD44F088EA}" type="presOf" srcId="{CDFFAE57-8D5A-4F9D-B71E-3EF67A3EDA00}" destId="{53D3923D-60E3-443E-92E4-8A079F83CFD7}" srcOrd="0" destOrd="0" presId="urn:microsoft.com/office/officeart/2005/8/layout/vList5"/>
    <dgm:cxn modelId="{E105A282-9D22-490E-9A59-729B880100C5}" srcId="{AC10ABA2-BC4E-450D-8848-BCEEE4C621E1}" destId="{601641BF-3098-469C-91AC-69B576A2A7A5}" srcOrd="1" destOrd="0" parTransId="{2E595621-C1BC-480D-B4DD-82D185C9742D}" sibTransId="{3CE951E9-55CE-4D81-AB91-CCF4E466F58D}"/>
    <dgm:cxn modelId="{6F9C589A-3322-427B-93D4-6EA6F2F6AB78}" type="presOf" srcId="{B7F90EDE-FC19-45F0-A235-EF8648B925E1}" destId="{839D7567-0245-4456-BB41-114CD8B81FFA}" srcOrd="0" destOrd="0" presId="urn:microsoft.com/office/officeart/2005/8/layout/vList5"/>
    <dgm:cxn modelId="{9EB7AEA6-2E0E-4088-86F2-036869B9D248}" srcId="{AC10ABA2-BC4E-450D-8848-BCEEE4C621E1}" destId="{AE423302-CD0C-4E34-B7C9-3143849D90C7}" srcOrd="0" destOrd="0" parTransId="{5D74E622-DE09-43D7-887D-DE98D164B775}" sibTransId="{A2DA5124-EB80-40DF-A7A1-C84D10D4A643}"/>
    <dgm:cxn modelId="{15C63EA9-9BB9-41A8-BCE1-5879073B5717}" type="presOf" srcId="{BDFE53AB-AAD8-4FEE-A810-F46D4DCCFC69}" destId="{683F8972-685B-4B6B-9337-25B232B37D33}" srcOrd="0" destOrd="0" presId="urn:microsoft.com/office/officeart/2005/8/layout/vList5"/>
    <dgm:cxn modelId="{6015CAAC-E802-4219-B62D-27D78F5682EB}" srcId="{B7F90EDE-FC19-45F0-A235-EF8648B925E1}" destId="{CDFFAE57-8D5A-4F9D-B71E-3EF67A3EDA00}" srcOrd="1" destOrd="0" parTransId="{673E3C57-EBC6-4767-A145-E5CD60E626BD}" sibTransId="{ED7A30F0-4ED3-44ED-A3BC-8186E6AC6B57}"/>
    <dgm:cxn modelId="{2EDDB5C0-CEE9-4EEE-8555-265FF02FE6E5}" type="presOf" srcId="{F8621472-2099-490E-BB16-0DB897971403}" destId="{683F8972-685B-4B6B-9337-25B232B37D33}" srcOrd="0" destOrd="1" presId="urn:microsoft.com/office/officeart/2005/8/layout/vList5"/>
    <dgm:cxn modelId="{5D78FEE3-CA33-4CBF-B3B4-B2B82C44FF17}" srcId="{AC10ABA2-BC4E-450D-8848-BCEEE4C621E1}" destId="{B79549CE-22B9-4023-90EE-A3B51C12184A}" srcOrd="2" destOrd="0" parTransId="{5812D65E-E36C-4130-96FC-A42E75C3F203}" sibTransId="{6E0109D6-5194-49E9-B4AF-CBF467C49DD0}"/>
    <dgm:cxn modelId="{910378E9-B3EF-436D-A7B0-20F2435DE870}" type="presOf" srcId="{601641BF-3098-469C-91AC-69B576A2A7A5}" destId="{27D67523-B952-4392-9B5F-5694BB96BDC9}" srcOrd="0" destOrd="1" presId="urn:microsoft.com/office/officeart/2005/8/layout/vList5"/>
    <dgm:cxn modelId="{C0E6E4FA-DAEA-4C17-8B97-5CA99C44ACE2}" type="presOf" srcId="{AC10ABA2-BC4E-450D-8848-BCEEE4C621E1}" destId="{F1D628CF-38AD-4397-A0BC-0179AA7EC9C4}" srcOrd="0" destOrd="0" presId="urn:microsoft.com/office/officeart/2005/8/layout/vList5"/>
    <dgm:cxn modelId="{C32E87BA-7F3C-4F91-8E16-A3B65B29E39E}" type="presParOf" srcId="{839D7567-0245-4456-BB41-114CD8B81FFA}" destId="{7365118D-02EB-46C8-893D-C4257AB66562}" srcOrd="0" destOrd="0" presId="urn:microsoft.com/office/officeart/2005/8/layout/vList5"/>
    <dgm:cxn modelId="{50BEB8A3-7F99-4848-8515-ECA8E1D1F755}" type="presParOf" srcId="{7365118D-02EB-46C8-893D-C4257AB66562}" destId="{F1D628CF-38AD-4397-A0BC-0179AA7EC9C4}" srcOrd="0" destOrd="0" presId="urn:microsoft.com/office/officeart/2005/8/layout/vList5"/>
    <dgm:cxn modelId="{558598B8-2C58-4D03-907F-34A5124C677D}" type="presParOf" srcId="{7365118D-02EB-46C8-893D-C4257AB66562}" destId="{27D67523-B952-4392-9B5F-5694BB96BDC9}" srcOrd="1" destOrd="0" presId="urn:microsoft.com/office/officeart/2005/8/layout/vList5"/>
    <dgm:cxn modelId="{010EA676-9CA5-4BF6-AB33-EEA7FFB39AC2}" type="presParOf" srcId="{839D7567-0245-4456-BB41-114CD8B81FFA}" destId="{1827722F-8287-494C-8522-BBD39971B4ED}" srcOrd="1" destOrd="0" presId="urn:microsoft.com/office/officeart/2005/8/layout/vList5"/>
    <dgm:cxn modelId="{72958140-C6C5-4F39-883C-41E72A40EC05}" type="presParOf" srcId="{839D7567-0245-4456-BB41-114CD8B81FFA}" destId="{FB68ED65-3D86-4A90-893F-3450B9889027}" srcOrd="2" destOrd="0" presId="urn:microsoft.com/office/officeart/2005/8/layout/vList5"/>
    <dgm:cxn modelId="{6BF4E9CC-B2BF-49E2-9341-CD5428F45C68}" type="presParOf" srcId="{FB68ED65-3D86-4A90-893F-3450B9889027}" destId="{53D3923D-60E3-443E-92E4-8A079F83CFD7}" srcOrd="0" destOrd="0" presId="urn:microsoft.com/office/officeart/2005/8/layout/vList5"/>
    <dgm:cxn modelId="{B09527F9-29D3-44B8-A9FB-644E3F7B4DA5}" type="presParOf" srcId="{FB68ED65-3D86-4A90-893F-3450B9889027}" destId="{683F8972-685B-4B6B-9337-25B232B37D33}"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F90EDE-FC19-45F0-A235-EF8648B925E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C10ABA2-BC4E-450D-8848-BCEEE4C621E1}">
      <dgm:prSet custT="1"/>
      <dgm:spPr/>
      <dgm:t>
        <a:bodyPr/>
        <a:lstStyle/>
        <a:p>
          <a:r>
            <a:rPr lang="nn-NO" sz="2400" noProof="1"/>
            <a:t>Ansatt i søkerinstitusjon minimum 20 % stilling </a:t>
          </a:r>
        </a:p>
      </dgm:t>
    </dgm:pt>
    <dgm:pt modelId="{E3EA4EBC-8182-4D06-A4FC-2224AE4A0F14}" type="parTrans" cxnId="{EDFD3D23-FA54-4B58-B79B-3C1173741096}">
      <dgm:prSet/>
      <dgm:spPr/>
      <dgm:t>
        <a:bodyPr/>
        <a:lstStyle/>
        <a:p>
          <a:endParaRPr lang="en-US" sz="2400"/>
        </a:p>
      </dgm:t>
    </dgm:pt>
    <dgm:pt modelId="{E71663E4-D98D-42F2-83DB-321DC464987D}" type="sibTrans" cxnId="{EDFD3D23-FA54-4B58-B79B-3C1173741096}">
      <dgm:prSet/>
      <dgm:spPr/>
      <dgm:t>
        <a:bodyPr/>
        <a:lstStyle/>
        <a:p>
          <a:endParaRPr lang="en-US" sz="2400"/>
        </a:p>
      </dgm:t>
    </dgm:pt>
    <dgm:pt modelId="{AE423302-CD0C-4E34-B7C9-3143849D90C7}">
      <dgm:prSet custT="1"/>
      <dgm:spPr/>
      <dgm:t>
        <a:bodyPr/>
        <a:lstStyle/>
        <a:p>
          <a:pPr>
            <a:lnSpc>
              <a:spcPct val="100000"/>
            </a:lnSpc>
          </a:pPr>
          <a:r>
            <a:rPr lang="nn-NO" sz="2000" noProof="1"/>
            <a:t>Helse Bergen, Helse Fonna, Helse Førde, Helse Stavanger, Sjukehusapoteka Vest, Helse Vest IKT, Private, ideelle institusjoner </a:t>
          </a:r>
        </a:p>
      </dgm:t>
    </dgm:pt>
    <dgm:pt modelId="{5D74E622-DE09-43D7-887D-DE98D164B775}" type="parTrans" cxnId="{9EB7AEA6-2E0E-4088-86F2-036869B9D248}">
      <dgm:prSet/>
      <dgm:spPr/>
      <dgm:t>
        <a:bodyPr/>
        <a:lstStyle/>
        <a:p>
          <a:endParaRPr lang="en-US" sz="2400"/>
        </a:p>
      </dgm:t>
    </dgm:pt>
    <dgm:pt modelId="{A2DA5124-EB80-40DF-A7A1-C84D10D4A643}" type="sibTrans" cxnId="{9EB7AEA6-2E0E-4088-86F2-036869B9D248}">
      <dgm:prSet/>
      <dgm:spPr/>
      <dgm:t>
        <a:bodyPr/>
        <a:lstStyle/>
        <a:p>
          <a:endParaRPr lang="en-US" sz="2400"/>
        </a:p>
      </dgm:t>
    </dgm:pt>
    <dgm:pt modelId="{CDFFAE57-8D5A-4F9D-B71E-3EF67A3EDA00}">
      <dgm:prSet custT="1"/>
      <dgm:spPr/>
      <dgm:t>
        <a:bodyPr/>
        <a:lstStyle/>
        <a:p>
          <a:pPr rtl="0"/>
          <a:r>
            <a:rPr lang="nn-NO" sz="2400" b="0" i="0" kern="1200" baseline="0" noProof="1">
              <a:solidFill>
                <a:srgbClr val="FFFFFF"/>
              </a:solidFill>
              <a:latin typeface="Calibri"/>
              <a:ea typeface="+mn-ea"/>
              <a:cs typeface="+mn-cs"/>
            </a:rPr>
            <a:t>Hovedstilling i </a:t>
          </a:r>
          <a:r>
            <a:rPr lang="nn-NO" sz="2400" b="0" i="0" kern="1200" baseline="0" noProof="1">
              <a:latin typeface="Calibri"/>
              <a:ea typeface="+mn-ea"/>
              <a:cs typeface="+mn-cs"/>
            </a:rPr>
            <a:t>regionen</a:t>
          </a:r>
          <a:endParaRPr lang="nn-NO" sz="2400" b="0" i="0" kern="1200" baseline="0" noProof="1">
            <a:solidFill>
              <a:srgbClr val="000000"/>
            </a:solidFill>
            <a:latin typeface="Calibri"/>
            <a:ea typeface="Calibri"/>
            <a:cs typeface="Calibri"/>
          </a:endParaRPr>
        </a:p>
      </dgm:t>
    </dgm:pt>
    <dgm:pt modelId="{673E3C57-EBC6-4767-A145-E5CD60E626BD}" type="parTrans" cxnId="{6015CAAC-E802-4219-B62D-27D78F5682EB}">
      <dgm:prSet/>
      <dgm:spPr/>
      <dgm:t>
        <a:bodyPr/>
        <a:lstStyle/>
        <a:p>
          <a:endParaRPr lang="en-US" sz="2400"/>
        </a:p>
      </dgm:t>
    </dgm:pt>
    <dgm:pt modelId="{ED7A30F0-4ED3-44ED-A3BC-8186E6AC6B57}" type="sibTrans" cxnId="{6015CAAC-E802-4219-B62D-27D78F5682EB}">
      <dgm:prSet/>
      <dgm:spPr/>
      <dgm:t>
        <a:bodyPr/>
        <a:lstStyle/>
        <a:p>
          <a:endParaRPr lang="en-US" sz="2400"/>
        </a:p>
      </dgm:t>
    </dgm:pt>
    <dgm:pt modelId="{BDFE53AB-AAD8-4FEE-A810-F46D4DCCFC69}">
      <dgm:prSet custT="1"/>
      <dgm:spPr/>
      <dgm:t>
        <a:bodyPr/>
        <a:lstStyle/>
        <a:p>
          <a:pPr>
            <a:lnSpc>
              <a:spcPct val="100000"/>
            </a:lnSpc>
          </a:pPr>
          <a:r>
            <a:rPr lang="nn-NO" sz="2000" noProof="1"/>
            <a:t>Søkers CV</a:t>
          </a:r>
        </a:p>
      </dgm:t>
    </dgm:pt>
    <dgm:pt modelId="{73E68803-0298-4D74-BC30-53FD0FDF87D8}" type="parTrans" cxnId="{5D40C868-A8F9-4786-AA79-16BC27B16A72}">
      <dgm:prSet/>
      <dgm:spPr/>
      <dgm:t>
        <a:bodyPr/>
        <a:lstStyle/>
        <a:p>
          <a:endParaRPr lang="en-US" sz="2400"/>
        </a:p>
      </dgm:t>
    </dgm:pt>
    <dgm:pt modelId="{0A1F277A-2B5B-4BBE-AB58-13414FF02E0E}" type="sibTrans" cxnId="{5D40C868-A8F9-4786-AA79-16BC27B16A72}">
      <dgm:prSet/>
      <dgm:spPr/>
      <dgm:t>
        <a:bodyPr/>
        <a:lstStyle/>
        <a:p>
          <a:endParaRPr lang="en-US" sz="2400"/>
        </a:p>
      </dgm:t>
    </dgm:pt>
    <dgm:pt modelId="{FE5CFE4E-101D-43BA-A00E-BBB23EB3E496}">
      <dgm:prSet custT="1"/>
      <dgm:spPr/>
      <dgm:t>
        <a:bodyPr/>
        <a:lstStyle/>
        <a:p>
          <a:pPr>
            <a:lnSpc>
              <a:spcPct val="100000"/>
            </a:lnSpc>
          </a:pPr>
          <a:r>
            <a:rPr lang="nn-NO" sz="2000" noProof="1"/>
            <a:t>For ph.d.: egne regler, se retningslinjene </a:t>
          </a:r>
        </a:p>
      </dgm:t>
    </dgm:pt>
    <dgm:pt modelId="{105E62D9-F51C-4572-85D7-7EBFD3905617}" type="parTrans" cxnId="{6280998F-BE62-4B59-A46F-0A2C9318788D}">
      <dgm:prSet/>
      <dgm:spPr/>
      <dgm:t>
        <a:bodyPr/>
        <a:lstStyle/>
        <a:p>
          <a:endParaRPr lang="en-US" sz="2400"/>
        </a:p>
      </dgm:t>
    </dgm:pt>
    <dgm:pt modelId="{FAB1BEFD-C6EC-4482-B081-C8BC8562DEAB}" type="sibTrans" cxnId="{6280998F-BE62-4B59-A46F-0A2C9318788D}">
      <dgm:prSet/>
      <dgm:spPr/>
      <dgm:t>
        <a:bodyPr/>
        <a:lstStyle/>
        <a:p>
          <a:endParaRPr lang="en-US" sz="2400"/>
        </a:p>
      </dgm:t>
    </dgm:pt>
    <dgm:pt modelId="{BDCA77F9-97EA-4CA7-A971-4A67DE7062B4}">
      <dgm:prSet custT="1"/>
      <dgm:spPr/>
      <dgm:t>
        <a:bodyPr/>
        <a:lstStyle/>
        <a:p>
          <a:pPr rtl="0"/>
          <a:r>
            <a:rPr lang="nb-NO" sz="2000" b="0" i="0" kern="1200" baseline="0" noProof="1">
              <a:solidFill>
                <a:srgbClr val="000000"/>
              </a:solidFill>
              <a:latin typeface="Calibri"/>
              <a:ea typeface="Calibri"/>
              <a:cs typeface="Calibri"/>
            </a:rPr>
            <a:t>Gjelder åpen prosjektstøtte: Søker kan ikke ha hovedstilling i andre regioner eller i utlandet </a:t>
          </a:r>
        </a:p>
      </dgm:t>
    </dgm:pt>
    <dgm:pt modelId="{000D8D1E-B756-4E9D-A7C1-8940016C7E03}" type="parTrans" cxnId="{5F37EBD1-FFBE-49A9-AF1E-E851922C01D3}">
      <dgm:prSet/>
      <dgm:spPr/>
      <dgm:t>
        <a:bodyPr/>
        <a:lstStyle/>
        <a:p>
          <a:endParaRPr lang="nb-NO"/>
        </a:p>
      </dgm:t>
    </dgm:pt>
    <dgm:pt modelId="{827B3852-25E5-4E1B-AC7A-67784E0F9E54}" type="sibTrans" cxnId="{5F37EBD1-FFBE-49A9-AF1E-E851922C01D3}">
      <dgm:prSet/>
      <dgm:spPr/>
      <dgm:t>
        <a:bodyPr/>
        <a:lstStyle/>
        <a:p>
          <a:endParaRPr lang="nb-NO"/>
        </a:p>
      </dgm:t>
    </dgm:pt>
    <dgm:pt modelId="{0C891A2F-0A99-47F1-9671-647112AB5961}">
      <dgm:prSet phldrT="[Text]" phldr="0"/>
      <dgm:spPr/>
      <dgm:t>
        <a:bodyPr/>
        <a:lstStyle/>
        <a:p>
          <a:r>
            <a:rPr lang="nn-NO" sz="2400" b="0" i="0" kern="1200" baseline="0" noProof="1">
              <a:solidFill>
                <a:srgbClr val="FFFFFF"/>
              </a:solidFill>
              <a:latin typeface="Calibri"/>
              <a:ea typeface="+mn-ea"/>
              <a:cs typeface="+mn-cs"/>
            </a:rPr>
            <a:t>Det må komme fram i CV vedlagt søknaden </a:t>
          </a:r>
          <a:r>
            <a:rPr lang="nn-NO" sz="2400" b="0" i="0" kern="1200" baseline="0" noProof="1"/>
            <a:t>at stillingskrav er oppfylt</a:t>
          </a:r>
          <a:endParaRPr lang="nn-NO" noProof="1"/>
        </a:p>
      </dgm:t>
    </dgm:pt>
    <dgm:pt modelId="{9EC669E6-0392-41B0-8B9A-5754A6651984}" type="parTrans" cxnId="{ECFA966F-0090-45ED-A1A5-F08C836695EB}">
      <dgm:prSet/>
      <dgm:spPr/>
      <dgm:t>
        <a:bodyPr/>
        <a:lstStyle/>
        <a:p>
          <a:endParaRPr lang="nb-NO"/>
        </a:p>
      </dgm:t>
    </dgm:pt>
    <dgm:pt modelId="{EFB87C2A-ACC1-4BA8-BD16-E7A10E87D493}" type="sibTrans" cxnId="{ECFA966F-0090-45ED-A1A5-F08C836695EB}">
      <dgm:prSet/>
      <dgm:spPr/>
      <dgm:t>
        <a:bodyPr/>
        <a:lstStyle/>
        <a:p>
          <a:endParaRPr lang="nb-NO"/>
        </a:p>
      </dgm:t>
    </dgm:pt>
    <dgm:pt modelId="{839D7567-0245-4456-BB41-114CD8B81FFA}" type="pres">
      <dgm:prSet presAssocID="{B7F90EDE-FC19-45F0-A235-EF8648B925E1}" presName="Name0" presStyleCnt="0">
        <dgm:presLayoutVars>
          <dgm:dir/>
          <dgm:animLvl val="lvl"/>
          <dgm:resizeHandles val="exact"/>
        </dgm:presLayoutVars>
      </dgm:prSet>
      <dgm:spPr/>
    </dgm:pt>
    <dgm:pt modelId="{7365118D-02EB-46C8-893D-C4257AB66562}" type="pres">
      <dgm:prSet presAssocID="{AC10ABA2-BC4E-450D-8848-BCEEE4C621E1}" presName="linNode" presStyleCnt="0"/>
      <dgm:spPr/>
    </dgm:pt>
    <dgm:pt modelId="{F1D628CF-38AD-4397-A0BC-0179AA7EC9C4}" type="pres">
      <dgm:prSet presAssocID="{AC10ABA2-BC4E-450D-8848-BCEEE4C621E1}" presName="parentText" presStyleLbl="node1" presStyleIdx="0" presStyleCnt="3">
        <dgm:presLayoutVars>
          <dgm:chMax val="1"/>
          <dgm:bulletEnabled val="1"/>
        </dgm:presLayoutVars>
      </dgm:prSet>
      <dgm:spPr/>
    </dgm:pt>
    <dgm:pt modelId="{27D67523-B952-4392-9B5F-5694BB96BDC9}" type="pres">
      <dgm:prSet presAssocID="{AC10ABA2-BC4E-450D-8848-BCEEE4C621E1}" presName="descendantText" presStyleLbl="alignAccFollowNode1" presStyleIdx="0" presStyleCnt="3">
        <dgm:presLayoutVars>
          <dgm:bulletEnabled val="1"/>
        </dgm:presLayoutVars>
      </dgm:prSet>
      <dgm:spPr/>
    </dgm:pt>
    <dgm:pt modelId="{1827722F-8287-494C-8522-BBD39971B4ED}" type="pres">
      <dgm:prSet presAssocID="{E71663E4-D98D-42F2-83DB-321DC464987D}" presName="sp" presStyleCnt="0"/>
      <dgm:spPr/>
    </dgm:pt>
    <dgm:pt modelId="{FB68ED65-3D86-4A90-893F-3450B9889027}" type="pres">
      <dgm:prSet presAssocID="{CDFFAE57-8D5A-4F9D-B71E-3EF67A3EDA00}" presName="linNode" presStyleCnt="0"/>
      <dgm:spPr/>
    </dgm:pt>
    <dgm:pt modelId="{53D3923D-60E3-443E-92E4-8A079F83CFD7}" type="pres">
      <dgm:prSet presAssocID="{CDFFAE57-8D5A-4F9D-B71E-3EF67A3EDA00}" presName="parentText" presStyleLbl="node1" presStyleIdx="1" presStyleCnt="3">
        <dgm:presLayoutVars>
          <dgm:chMax val="1"/>
          <dgm:bulletEnabled val="1"/>
        </dgm:presLayoutVars>
      </dgm:prSet>
      <dgm:spPr/>
    </dgm:pt>
    <dgm:pt modelId="{AFCD7061-8F76-4D44-BBFB-29C701ACCA30}" type="pres">
      <dgm:prSet presAssocID="{CDFFAE57-8D5A-4F9D-B71E-3EF67A3EDA00}" presName="descendantText" presStyleLbl="alignAccFollowNode1" presStyleIdx="1" presStyleCnt="3">
        <dgm:presLayoutVars>
          <dgm:bulletEnabled val="1"/>
        </dgm:presLayoutVars>
      </dgm:prSet>
      <dgm:spPr/>
    </dgm:pt>
    <dgm:pt modelId="{BC33E8FD-74F0-41C5-AA60-534B62FB80C9}" type="pres">
      <dgm:prSet presAssocID="{ED7A30F0-4ED3-44ED-A3BC-8186E6AC6B57}" presName="sp" presStyleCnt="0"/>
      <dgm:spPr/>
    </dgm:pt>
    <dgm:pt modelId="{E8B99ADB-EEA4-4517-9D1C-FCE2D6385237}" type="pres">
      <dgm:prSet presAssocID="{0C891A2F-0A99-47F1-9671-647112AB5961}" presName="linNode" presStyleCnt="0"/>
      <dgm:spPr/>
    </dgm:pt>
    <dgm:pt modelId="{A231953C-3D85-4F04-9C5A-37138CB9E6D1}" type="pres">
      <dgm:prSet presAssocID="{0C891A2F-0A99-47F1-9671-647112AB5961}" presName="parentText" presStyleLbl="node1" presStyleIdx="2" presStyleCnt="3">
        <dgm:presLayoutVars>
          <dgm:chMax val="1"/>
          <dgm:bulletEnabled val="1"/>
        </dgm:presLayoutVars>
      </dgm:prSet>
      <dgm:spPr/>
    </dgm:pt>
    <dgm:pt modelId="{3F42D3FE-7896-4F86-910A-2038A9033017}" type="pres">
      <dgm:prSet presAssocID="{0C891A2F-0A99-47F1-9671-647112AB5961}" presName="descendantText" presStyleLbl="alignAccFollowNode1" presStyleIdx="2" presStyleCnt="3">
        <dgm:presLayoutVars>
          <dgm:bulletEnabled val="1"/>
        </dgm:presLayoutVars>
      </dgm:prSet>
      <dgm:spPr/>
    </dgm:pt>
  </dgm:ptLst>
  <dgm:cxnLst>
    <dgm:cxn modelId="{C1A16115-B258-4C0C-AC0E-0AB28211552A}" type="presOf" srcId="{BDFE53AB-AAD8-4FEE-A810-F46D4DCCFC69}" destId="{3F42D3FE-7896-4F86-910A-2038A9033017}" srcOrd="0" destOrd="0" presId="urn:microsoft.com/office/officeart/2005/8/layout/vList5"/>
    <dgm:cxn modelId="{EDFD3D23-FA54-4B58-B79B-3C1173741096}" srcId="{B7F90EDE-FC19-45F0-A235-EF8648B925E1}" destId="{AC10ABA2-BC4E-450D-8848-BCEEE4C621E1}" srcOrd="0" destOrd="0" parTransId="{E3EA4EBC-8182-4D06-A4FC-2224AE4A0F14}" sibTransId="{E71663E4-D98D-42F2-83DB-321DC464987D}"/>
    <dgm:cxn modelId="{EC0E1F30-839B-4D59-87DE-EA9FFA809456}" type="presOf" srcId="{AC10ABA2-BC4E-450D-8848-BCEEE4C621E1}" destId="{F1D628CF-38AD-4397-A0BC-0179AA7EC9C4}" srcOrd="0" destOrd="0" presId="urn:microsoft.com/office/officeart/2005/8/layout/vList5"/>
    <dgm:cxn modelId="{8C82963C-DFFE-45AC-B007-A0CC84CF2CCF}" type="presOf" srcId="{AE423302-CD0C-4E34-B7C9-3143849D90C7}" destId="{27D67523-B952-4392-9B5F-5694BB96BDC9}" srcOrd="0" destOrd="0" presId="urn:microsoft.com/office/officeart/2005/8/layout/vList5"/>
    <dgm:cxn modelId="{5D40C868-A8F9-4786-AA79-16BC27B16A72}" srcId="{0C891A2F-0A99-47F1-9671-647112AB5961}" destId="{BDFE53AB-AAD8-4FEE-A810-F46D4DCCFC69}" srcOrd="0" destOrd="0" parTransId="{73E68803-0298-4D74-BC30-53FD0FDF87D8}" sibTransId="{0A1F277A-2B5B-4BBE-AB58-13414FF02E0E}"/>
    <dgm:cxn modelId="{ECFA966F-0090-45ED-A1A5-F08C836695EB}" srcId="{B7F90EDE-FC19-45F0-A235-EF8648B925E1}" destId="{0C891A2F-0A99-47F1-9671-647112AB5961}" srcOrd="2" destOrd="0" parTransId="{9EC669E6-0392-41B0-8B9A-5754A6651984}" sibTransId="{EFB87C2A-ACC1-4BA8-BD16-E7A10E87D493}"/>
    <dgm:cxn modelId="{B3E2BB8C-293F-4C67-975A-9C9CA258166A}" type="presOf" srcId="{CDFFAE57-8D5A-4F9D-B71E-3EF67A3EDA00}" destId="{53D3923D-60E3-443E-92E4-8A079F83CFD7}" srcOrd="0" destOrd="0" presId="urn:microsoft.com/office/officeart/2005/8/layout/vList5"/>
    <dgm:cxn modelId="{6280998F-BE62-4B59-A46F-0A2C9318788D}" srcId="{0C891A2F-0A99-47F1-9671-647112AB5961}" destId="{FE5CFE4E-101D-43BA-A00E-BBB23EB3E496}" srcOrd="1" destOrd="0" parTransId="{105E62D9-F51C-4572-85D7-7EBFD3905617}" sibTransId="{FAB1BEFD-C6EC-4482-B081-C8BC8562DEAB}"/>
    <dgm:cxn modelId="{6F9C589A-3322-427B-93D4-6EA6F2F6AB78}" type="presOf" srcId="{B7F90EDE-FC19-45F0-A235-EF8648B925E1}" destId="{839D7567-0245-4456-BB41-114CD8B81FFA}" srcOrd="0" destOrd="0" presId="urn:microsoft.com/office/officeart/2005/8/layout/vList5"/>
    <dgm:cxn modelId="{9EB7AEA6-2E0E-4088-86F2-036869B9D248}" srcId="{AC10ABA2-BC4E-450D-8848-BCEEE4C621E1}" destId="{AE423302-CD0C-4E34-B7C9-3143849D90C7}" srcOrd="0" destOrd="0" parTransId="{5D74E622-DE09-43D7-887D-DE98D164B775}" sibTransId="{A2DA5124-EB80-40DF-A7A1-C84D10D4A643}"/>
    <dgm:cxn modelId="{6015CAAC-E802-4219-B62D-27D78F5682EB}" srcId="{B7F90EDE-FC19-45F0-A235-EF8648B925E1}" destId="{CDFFAE57-8D5A-4F9D-B71E-3EF67A3EDA00}" srcOrd="1" destOrd="0" parTransId="{673E3C57-EBC6-4767-A145-E5CD60E626BD}" sibTransId="{ED7A30F0-4ED3-44ED-A3BC-8186E6AC6B57}"/>
    <dgm:cxn modelId="{2F339CB0-DFC9-44E6-ABE6-0A4C40B2AA9C}" type="presOf" srcId="{BDCA77F9-97EA-4CA7-A971-4A67DE7062B4}" destId="{AFCD7061-8F76-4D44-BBFB-29C701ACCA30}" srcOrd="0" destOrd="0" presId="urn:microsoft.com/office/officeart/2005/8/layout/vList5"/>
    <dgm:cxn modelId="{190FC4B7-DCFC-4DCB-92A3-37617771CC74}" type="presOf" srcId="{0C891A2F-0A99-47F1-9671-647112AB5961}" destId="{A231953C-3D85-4F04-9C5A-37138CB9E6D1}" srcOrd="0" destOrd="0" presId="urn:microsoft.com/office/officeart/2005/8/layout/vList5"/>
    <dgm:cxn modelId="{5A88F7C9-C033-49C1-87B5-248A93E93648}" type="presOf" srcId="{FE5CFE4E-101D-43BA-A00E-BBB23EB3E496}" destId="{3F42D3FE-7896-4F86-910A-2038A9033017}" srcOrd="0" destOrd="1" presId="urn:microsoft.com/office/officeart/2005/8/layout/vList5"/>
    <dgm:cxn modelId="{5F37EBD1-FFBE-49A9-AF1E-E851922C01D3}" srcId="{CDFFAE57-8D5A-4F9D-B71E-3EF67A3EDA00}" destId="{BDCA77F9-97EA-4CA7-A971-4A67DE7062B4}" srcOrd="0" destOrd="0" parTransId="{000D8D1E-B756-4E9D-A7C1-8940016C7E03}" sibTransId="{827B3852-25E5-4E1B-AC7A-67784E0F9E54}"/>
    <dgm:cxn modelId="{DA1C06B5-B8E5-4502-88B8-58616D8F37C2}" type="presParOf" srcId="{839D7567-0245-4456-BB41-114CD8B81FFA}" destId="{7365118D-02EB-46C8-893D-C4257AB66562}" srcOrd="0" destOrd="0" presId="urn:microsoft.com/office/officeart/2005/8/layout/vList5"/>
    <dgm:cxn modelId="{E9F1446F-C814-455F-AB29-68A06DF9D776}" type="presParOf" srcId="{7365118D-02EB-46C8-893D-C4257AB66562}" destId="{F1D628CF-38AD-4397-A0BC-0179AA7EC9C4}" srcOrd="0" destOrd="0" presId="urn:microsoft.com/office/officeart/2005/8/layout/vList5"/>
    <dgm:cxn modelId="{669308DF-6C5B-4271-9BC1-39567F3D91B9}" type="presParOf" srcId="{7365118D-02EB-46C8-893D-C4257AB66562}" destId="{27D67523-B952-4392-9B5F-5694BB96BDC9}" srcOrd="1" destOrd="0" presId="urn:microsoft.com/office/officeart/2005/8/layout/vList5"/>
    <dgm:cxn modelId="{CD8497F8-07AC-41D0-8482-98D8DD7F5174}" type="presParOf" srcId="{839D7567-0245-4456-BB41-114CD8B81FFA}" destId="{1827722F-8287-494C-8522-BBD39971B4ED}" srcOrd="1" destOrd="0" presId="urn:microsoft.com/office/officeart/2005/8/layout/vList5"/>
    <dgm:cxn modelId="{B6B580E0-3DBF-4BC7-BF54-8849C3EFA937}" type="presParOf" srcId="{839D7567-0245-4456-BB41-114CD8B81FFA}" destId="{FB68ED65-3D86-4A90-893F-3450B9889027}" srcOrd="2" destOrd="0" presId="urn:microsoft.com/office/officeart/2005/8/layout/vList5"/>
    <dgm:cxn modelId="{F75416F6-5801-4DE0-A44E-4B7660DC8692}" type="presParOf" srcId="{FB68ED65-3D86-4A90-893F-3450B9889027}" destId="{53D3923D-60E3-443E-92E4-8A079F83CFD7}" srcOrd="0" destOrd="0" presId="urn:microsoft.com/office/officeart/2005/8/layout/vList5"/>
    <dgm:cxn modelId="{04EBD50B-C99C-4329-A11E-56345EB78B9B}" type="presParOf" srcId="{FB68ED65-3D86-4A90-893F-3450B9889027}" destId="{AFCD7061-8F76-4D44-BBFB-29C701ACCA30}" srcOrd="1" destOrd="0" presId="urn:microsoft.com/office/officeart/2005/8/layout/vList5"/>
    <dgm:cxn modelId="{4D177D36-4E93-40DB-AE9A-433AB4B3BE8F}" type="presParOf" srcId="{839D7567-0245-4456-BB41-114CD8B81FFA}" destId="{BC33E8FD-74F0-41C5-AA60-534B62FB80C9}" srcOrd="3" destOrd="0" presId="urn:microsoft.com/office/officeart/2005/8/layout/vList5"/>
    <dgm:cxn modelId="{63FF4D50-5100-4107-A964-30F107467E6C}" type="presParOf" srcId="{839D7567-0245-4456-BB41-114CD8B81FFA}" destId="{E8B99ADB-EEA4-4517-9D1C-FCE2D6385237}" srcOrd="4" destOrd="0" presId="urn:microsoft.com/office/officeart/2005/8/layout/vList5"/>
    <dgm:cxn modelId="{221A5DDF-FFC2-42FB-8197-51C99520BCB9}" type="presParOf" srcId="{E8B99ADB-EEA4-4517-9D1C-FCE2D6385237}" destId="{A231953C-3D85-4F04-9C5A-37138CB9E6D1}" srcOrd="0" destOrd="0" presId="urn:microsoft.com/office/officeart/2005/8/layout/vList5"/>
    <dgm:cxn modelId="{2C160BD1-7386-46CB-9D5B-8431E33F1807}" type="presParOf" srcId="{E8B99ADB-EEA4-4517-9D1C-FCE2D6385237}" destId="{3F42D3FE-7896-4F86-910A-2038A9033017}"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0DFA58-231E-41D4-BC04-1DDF75D0EEC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9EF506C-9D51-497B-BE05-146F89609351}">
      <dgm:prSet/>
      <dgm:spPr/>
      <dgm:t>
        <a:bodyPr/>
        <a:lstStyle/>
        <a:p>
          <a:r>
            <a:rPr lang="nn-NO" noProof="1"/>
            <a:t>Vedtak i samarbeidsorganets møte 25. november 2026</a:t>
          </a:r>
        </a:p>
      </dgm:t>
    </dgm:pt>
    <dgm:pt modelId="{5E697D25-B9A1-4CDE-9B54-4140E3044C7D}" type="parTrans" cxnId="{D48B156A-AEBD-49FE-AB5B-E37857168178}">
      <dgm:prSet/>
      <dgm:spPr/>
      <dgm:t>
        <a:bodyPr/>
        <a:lstStyle/>
        <a:p>
          <a:endParaRPr lang="en-US"/>
        </a:p>
      </dgm:t>
    </dgm:pt>
    <dgm:pt modelId="{89D2628F-F749-415B-9D33-8DC25CABD125}" type="sibTrans" cxnId="{D48B156A-AEBD-49FE-AB5B-E37857168178}">
      <dgm:prSet/>
      <dgm:spPr/>
      <dgm:t>
        <a:bodyPr/>
        <a:lstStyle/>
        <a:p>
          <a:endParaRPr lang="en-US"/>
        </a:p>
      </dgm:t>
    </dgm:pt>
    <dgm:pt modelId="{2679A5E1-CBCD-4D24-98B7-0758442F34D2}">
      <dgm:prSet/>
      <dgm:spPr/>
      <dgm:t>
        <a:bodyPr/>
        <a:lstStyle/>
        <a:p>
          <a:r>
            <a:rPr lang="nn-NO" noProof="1"/>
            <a:t>Informasjon om tildelingen på nettside, </a:t>
          </a:r>
          <a:r>
            <a:rPr lang="nn-NO" noProof="1">
              <a:hlinkClick xmlns:r="http://schemas.openxmlformats.org/officeDocument/2006/relationships" r:id="rId1"/>
            </a:rPr>
            <a:t>http://helse-vest.no/forsking</a:t>
          </a:r>
          <a:endParaRPr lang="nn-NO" noProof="1"/>
        </a:p>
      </dgm:t>
    </dgm:pt>
    <dgm:pt modelId="{CBFC9EAA-9332-4BCC-A891-E8E0BF253EED}" type="parTrans" cxnId="{ABEF23DD-A4E6-4AAF-99AC-82BD9A88CA14}">
      <dgm:prSet/>
      <dgm:spPr/>
      <dgm:t>
        <a:bodyPr/>
        <a:lstStyle/>
        <a:p>
          <a:endParaRPr lang="en-US"/>
        </a:p>
      </dgm:t>
    </dgm:pt>
    <dgm:pt modelId="{351C13B4-41A0-4C18-A14E-034FD1DC596B}" type="sibTrans" cxnId="{ABEF23DD-A4E6-4AAF-99AC-82BD9A88CA14}">
      <dgm:prSet/>
      <dgm:spPr/>
      <dgm:t>
        <a:bodyPr/>
        <a:lstStyle/>
        <a:p>
          <a:endParaRPr lang="en-US"/>
        </a:p>
      </dgm:t>
    </dgm:pt>
    <dgm:pt modelId="{7C0F02AA-08A3-4214-BAA6-79B2F20FBB8A}">
      <dgm:prSet/>
      <dgm:spPr/>
      <dgm:t>
        <a:bodyPr/>
        <a:lstStyle/>
        <a:p>
          <a:r>
            <a:rPr lang="nn-NO" noProof="1"/>
            <a:t>Tildelingsbrev og tilbakemelding</a:t>
          </a:r>
        </a:p>
      </dgm:t>
    </dgm:pt>
    <dgm:pt modelId="{C4756A26-B10C-4A55-A743-897C99BB1947}" type="parTrans" cxnId="{5D24B5AF-8BD9-4229-8C7D-5A0B12C28440}">
      <dgm:prSet/>
      <dgm:spPr/>
      <dgm:t>
        <a:bodyPr/>
        <a:lstStyle/>
        <a:p>
          <a:endParaRPr lang="en-US"/>
        </a:p>
      </dgm:t>
    </dgm:pt>
    <dgm:pt modelId="{88D685E0-49E9-43A5-9067-0BE749203A99}" type="sibTrans" cxnId="{5D24B5AF-8BD9-4229-8C7D-5A0B12C28440}">
      <dgm:prSet/>
      <dgm:spPr/>
      <dgm:t>
        <a:bodyPr/>
        <a:lstStyle/>
        <a:p>
          <a:endParaRPr lang="en-US"/>
        </a:p>
      </dgm:t>
    </dgm:pt>
    <dgm:pt modelId="{4BE36DC7-AAAD-46C6-9007-D03E77A9C878}" type="pres">
      <dgm:prSet presAssocID="{D00DFA58-231E-41D4-BC04-1DDF75D0EECE}" presName="root" presStyleCnt="0">
        <dgm:presLayoutVars>
          <dgm:dir/>
          <dgm:resizeHandles val="exact"/>
        </dgm:presLayoutVars>
      </dgm:prSet>
      <dgm:spPr/>
    </dgm:pt>
    <dgm:pt modelId="{E203DD8A-C78C-4EDB-B5DA-CCA36FD6DC1F}" type="pres">
      <dgm:prSet presAssocID="{49EF506C-9D51-497B-BE05-146F89609351}" presName="compNode" presStyleCnt="0"/>
      <dgm:spPr/>
    </dgm:pt>
    <dgm:pt modelId="{FA370413-81E8-48B3-B4CB-C22C215B017B}" type="pres">
      <dgm:prSet presAssocID="{49EF506C-9D51-497B-BE05-146F89609351}" presName="bgRect" presStyleLbl="bgShp" presStyleIdx="0" presStyleCnt="3"/>
      <dgm:spPr/>
    </dgm:pt>
    <dgm:pt modelId="{A88A1143-FE13-4EF7-88D4-C7E881DF8891}" type="pres">
      <dgm:prSet presAssocID="{49EF506C-9D51-497B-BE05-146F89609351}"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øte"/>
        </a:ext>
      </dgm:extLst>
    </dgm:pt>
    <dgm:pt modelId="{D1429C94-396A-4EA6-92FC-CBBCF3AA4EF0}" type="pres">
      <dgm:prSet presAssocID="{49EF506C-9D51-497B-BE05-146F89609351}" presName="spaceRect" presStyleCnt="0"/>
      <dgm:spPr/>
    </dgm:pt>
    <dgm:pt modelId="{F52B2842-F7F4-4826-BA5F-2998FB2003FD}" type="pres">
      <dgm:prSet presAssocID="{49EF506C-9D51-497B-BE05-146F89609351}" presName="parTx" presStyleLbl="revTx" presStyleIdx="0" presStyleCnt="3">
        <dgm:presLayoutVars>
          <dgm:chMax val="0"/>
          <dgm:chPref val="0"/>
        </dgm:presLayoutVars>
      </dgm:prSet>
      <dgm:spPr/>
    </dgm:pt>
    <dgm:pt modelId="{33606265-5979-41CD-8101-CEE1B9F9A65C}" type="pres">
      <dgm:prSet presAssocID="{89D2628F-F749-415B-9D33-8DC25CABD125}" presName="sibTrans" presStyleCnt="0"/>
      <dgm:spPr/>
    </dgm:pt>
    <dgm:pt modelId="{E9DCA1EB-D152-4724-BD1E-CD4FCEB8DAD1}" type="pres">
      <dgm:prSet presAssocID="{2679A5E1-CBCD-4D24-98B7-0758442F34D2}" presName="compNode" presStyleCnt="0"/>
      <dgm:spPr/>
    </dgm:pt>
    <dgm:pt modelId="{51C3E74C-EFE4-41DE-B5F5-A2D79A9D37D1}" type="pres">
      <dgm:prSet presAssocID="{2679A5E1-CBCD-4D24-98B7-0758442F34D2}" presName="bgRect" presStyleLbl="bgShp" presStyleIdx="1" presStyleCnt="3"/>
      <dgm:spPr/>
    </dgm:pt>
    <dgm:pt modelId="{F2FFA8B9-CEEA-48A8-9F24-A7F486D83D4D}" type="pres">
      <dgm:prSet presAssocID="{2679A5E1-CBCD-4D24-98B7-0758442F34D2}"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kjerm"/>
        </a:ext>
      </dgm:extLst>
    </dgm:pt>
    <dgm:pt modelId="{C523E64F-6D1C-406B-A8B8-180475DB9B1F}" type="pres">
      <dgm:prSet presAssocID="{2679A5E1-CBCD-4D24-98B7-0758442F34D2}" presName="spaceRect" presStyleCnt="0"/>
      <dgm:spPr/>
    </dgm:pt>
    <dgm:pt modelId="{DDC85ACB-E9DC-46EA-9858-FE51D8DD4B0A}" type="pres">
      <dgm:prSet presAssocID="{2679A5E1-CBCD-4D24-98B7-0758442F34D2}" presName="parTx" presStyleLbl="revTx" presStyleIdx="1" presStyleCnt="3">
        <dgm:presLayoutVars>
          <dgm:chMax val="0"/>
          <dgm:chPref val="0"/>
        </dgm:presLayoutVars>
      </dgm:prSet>
      <dgm:spPr/>
    </dgm:pt>
    <dgm:pt modelId="{6B20BF1B-AC32-4109-8D09-AB8E55B4E814}" type="pres">
      <dgm:prSet presAssocID="{351C13B4-41A0-4C18-A14E-034FD1DC596B}" presName="sibTrans" presStyleCnt="0"/>
      <dgm:spPr/>
    </dgm:pt>
    <dgm:pt modelId="{5CE5C062-11BC-4374-9BD9-EEC3BA13DE64}" type="pres">
      <dgm:prSet presAssocID="{7C0F02AA-08A3-4214-BAA6-79B2F20FBB8A}" presName="compNode" presStyleCnt="0"/>
      <dgm:spPr/>
    </dgm:pt>
    <dgm:pt modelId="{F3EEC9BE-6615-4BAD-B250-ED1943A75D82}" type="pres">
      <dgm:prSet presAssocID="{7C0F02AA-08A3-4214-BAA6-79B2F20FBB8A}" presName="bgRect" presStyleLbl="bgShp" presStyleIdx="2" presStyleCnt="3"/>
      <dgm:spPr/>
    </dgm:pt>
    <dgm:pt modelId="{4228FB43-47D3-4BA1-8345-D2AE45488D04}" type="pres">
      <dgm:prSet presAssocID="{7C0F02AA-08A3-4214-BAA6-79B2F20FBB8A}"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merking"/>
        </a:ext>
      </dgm:extLst>
    </dgm:pt>
    <dgm:pt modelId="{997DAA73-E4C6-425E-B17D-CE48B96FF348}" type="pres">
      <dgm:prSet presAssocID="{7C0F02AA-08A3-4214-BAA6-79B2F20FBB8A}" presName="spaceRect" presStyleCnt="0"/>
      <dgm:spPr/>
    </dgm:pt>
    <dgm:pt modelId="{86E24038-5A93-42B3-B735-20F7FCE31CCE}" type="pres">
      <dgm:prSet presAssocID="{7C0F02AA-08A3-4214-BAA6-79B2F20FBB8A}" presName="parTx" presStyleLbl="revTx" presStyleIdx="2" presStyleCnt="3">
        <dgm:presLayoutVars>
          <dgm:chMax val="0"/>
          <dgm:chPref val="0"/>
        </dgm:presLayoutVars>
      </dgm:prSet>
      <dgm:spPr/>
    </dgm:pt>
  </dgm:ptLst>
  <dgm:cxnLst>
    <dgm:cxn modelId="{A4C6B00B-D4C3-4420-A249-752DB3BD2A77}" type="presOf" srcId="{D00DFA58-231E-41D4-BC04-1DDF75D0EECE}" destId="{4BE36DC7-AAAD-46C6-9007-D03E77A9C878}" srcOrd="0" destOrd="0" presId="urn:microsoft.com/office/officeart/2018/2/layout/IconVerticalSolidList"/>
    <dgm:cxn modelId="{D48B156A-AEBD-49FE-AB5B-E37857168178}" srcId="{D00DFA58-231E-41D4-BC04-1DDF75D0EECE}" destId="{49EF506C-9D51-497B-BE05-146F89609351}" srcOrd="0" destOrd="0" parTransId="{5E697D25-B9A1-4CDE-9B54-4140E3044C7D}" sibTransId="{89D2628F-F749-415B-9D33-8DC25CABD125}"/>
    <dgm:cxn modelId="{45C552AE-D085-4A3D-869C-F150EB5CD2AF}" type="presOf" srcId="{49EF506C-9D51-497B-BE05-146F89609351}" destId="{F52B2842-F7F4-4826-BA5F-2998FB2003FD}" srcOrd="0" destOrd="0" presId="urn:microsoft.com/office/officeart/2018/2/layout/IconVerticalSolidList"/>
    <dgm:cxn modelId="{5D24B5AF-8BD9-4229-8C7D-5A0B12C28440}" srcId="{D00DFA58-231E-41D4-BC04-1DDF75D0EECE}" destId="{7C0F02AA-08A3-4214-BAA6-79B2F20FBB8A}" srcOrd="2" destOrd="0" parTransId="{C4756A26-B10C-4A55-A743-897C99BB1947}" sibTransId="{88D685E0-49E9-43A5-9067-0BE749203A99}"/>
    <dgm:cxn modelId="{E2AF6EB9-99F6-4EE2-9E20-1F7CD3D61A0A}" type="presOf" srcId="{7C0F02AA-08A3-4214-BAA6-79B2F20FBB8A}" destId="{86E24038-5A93-42B3-B735-20F7FCE31CCE}" srcOrd="0" destOrd="0" presId="urn:microsoft.com/office/officeart/2018/2/layout/IconVerticalSolidList"/>
    <dgm:cxn modelId="{ABEF23DD-A4E6-4AAF-99AC-82BD9A88CA14}" srcId="{D00DFA58-231E-41D4-BC04-1DDF75D0EECE}" destId="{2679A5E1-CBCD-4D24-98B7-0758442F34D2}" srcOrd="1" destOrd="0" parTransId="{CBFC9EAA-9332-4BCC-A891-E8E0BF253EED}" sibTransId="{351C13B4-41A0-4C18-A14E-034FD1DC596B}"/>
    <dgm:cxn modelId="{D9873FEB-8042-4193-AB48-9BA12E297317}" type="presOf" srcId="{2679A5E1-CBCD-4D24-98B7-0758442F34D2}" destId="{DDC85ACB-E9DC-46EA-9858-FE51D8DD4B0A}" srcOrd="0" destOrd="0" presId="urn:microsoft.com/office/officeart/2018/2/layout/IconVerticalSolidList"/>
    <dgm:cxn modelId="{E9EAA40E-53B8-4788-A74B-C9DE7C63B499}" type="presParOf" srcId="{4BE36DC7-AAAD-46C6-9007-D03E77A9C878}" destId="{E203DD8A-C78C-4EDB-B5DA-CCA36FD6DC1F}" srcOrd="0" destOrd="0" presId="urn:microsoft.com/office/officeart/2018/2/layout/IconVerticalSolidList"/>
    <dgm:cxn modelId="{5AD64ED7-A72E-47FB-8EA7-71E7D57EA462}" type="presParOf" srcId="{E203DD8A-C78C-4EDB-B5DA-CCA36FD6DC1F}" destId="{FA370413-81E8-48B3-B4CB-C22C215B017B}" srcOrd="0" destOrd="0" presId="urn:microsoft.com/office/officeart/2018/2/layout/IconVerticalSolidList"/>
    <dgm:cxn modelId="{EEA8BCE5-B074-426E-9792-8D797D55539B}" type="presParOf" srcId="{E203DD8A-C78C-4EDB-B5DA-CCA36FD6DC1F}" destId="{A88A1143-FE13-4EF7-88D4-C7E881DF8891}" srcOrd="1" destOrd="0" presId="urn:microsoft.com/office/officeart/2018/2/layout/IconVerticalSolidList"/>
    <dgm:cxn modelId="{73641AD5-9C44-40C8-89DB-77369A4C65AA}" type="presParOf" srcId="{E203DD8A-C78C-4EDB-B5DA-CCA36FD6DC1F}" destId="{D1429C94-396A-4EA6-92FC-CBBCF3AA4EF0}" srcOrd="2" destOrd="0" presId="urn:microsoft.com/office/officeart/2018/2/layout/IconVerticalSolidList"/>
    <dgm:cxn modelId="{D4F43EF6-DED0-49B8-BE30-5AC742E7A88A}" type="presParOf" srcId="{E203DD8A-C78C-4EDB-B5DA-CCA36FD6DC1F}" destId="{F52B2842-F7F4-4826-BA5F-2998FB2003FD}" srcOrd="3" destOrd="0" presId="urn:microsoft.com/office/officeart/2018/2/layout/IconVerticalSolidList"/>
    <dgm:cxn modelId="{5700DC21-2325-4A09-8063-675AF5B15A84}" type="presParOf" srcId="{4BE36DC7-AAAD-46C6-9007-D03E77A9C878}" destId="{33606265-5979-41CD-8101-CEE1B9F9A65C}" srcOrd="1" destOrd="0" presId="urn:microsoft.com/office/officeart/2018/2/layout/IconVerticalSolidList"/>
    <dgm:cxn modelId="{BA74A4B8-FB7A-4DF7-BF7C-147E4DAD04E2}" type="presParOf" srcId="{4BE36DC7-AAAD-46C6-9007-D03E77A9C878}" destId="{E9DCA1EB-D152-4724-BD1E-CD4FCEB8DAD1}" srcOrd="2" destOrd="0" presId="urn:microsoft.com/office/officeart/2018/2/layout/IconVerticalSolidList"/>
    <dgm:cxn modelId="{314833EC-791D-4B51-BBE7-4542184909DD}" type="presParOf" srcId="{E9DCA1EB-D152-4724-BD1E-CD4FCEB8DAD1}" destId="{51C3E74C-EFE4-41DE-B5F5-A2D79A9D37D1}" srcOrd="0" destOrd="0" presId="urn:microsoft.com/office/officeart/2018/2/layout/IconVerticalSolidList"/>
    <dgm:cxn modelId="{699AC875-0CFA-4969-9E9E-B958A7580BCE}" type="presParOf" srcId="{E9DCA1EB-D152-4724-BD1E-CD4FCEB8DAD1}" destId="{F2FFA8B9-CEEA-48A8-9F24-A7F486D83D4D}" srcOrd="1" destOrd="0" presId="urn:microsoft.com/office/officeart/2018/2/layout/IconVerticalSolidList"/>
    <dgm:cxn modelId="{4DCC5DD3-4341-4583-AAA0-710A98A0F014}" type="presParOf" srcId="{E9DCA1EB-D152-4724-BD1E-CD4FCEB8DAD1}" destId="{C523E64F-6D1C-406B-A8B8-180475DB9B1F}" srcOrd="2" destOrd="0" presId="urn:microsoft.com/office/officeart/2018/2/layout/IconVerticalSolidList"/>
    <dgm:cxn modelId="{654E18C0-9CF0-4070-804F-FA2C04D5D434}" type="presParOf" srcId="{E9DCA1EB-D152-4724-BD1E-CD4FCEB8DAD1}" destId="{DDC85ACB-E9DC-46EA-9858-FE51D8DD4B0A}" srcOrd="3" destOrd="0" presId="urn:microsoft.com/office/officeart/2018/2/layout/IconVerticalSolidList"/>
    <dgm:cxn modelId="{2E74B580-8A1C-474B-B7C4-692AC3CFBE0A}" type="presParOf" srcId="{4BE36DC7-AAAD-46C6-9007-D03E77A9C878}" destId="{6B20BF1B-AC32-4109-8D09-AB8E55B4E814}" srcOrd="3" destOrd="0" presId="urn:microsoft.com/office/officeart/2018/2/layout/IconVerticalSolidList"/>
    <dgm:cxn modelId="{E4D10DC5-DBC3-4521-8351-7D6121933010}" type="presParOf" srcId="{4BE36DC7-AAAD-46C6-9007-D03E77A9C878}" destId="{5CE5C062-11BC-4374-9BD9-EEC3BA13DE64}" srcOrd="4" destOrd="0" presId="urn:microsoft.com/office/officeart/2018/2/layout/IconVerticalSolidList"/>
    <dgm:cxn modelId="{97346BD7-CB4C-4492-8328-C8D472159332}" type="presParOf" srcId="{5CE5C062-11BC-4374-9BD9-EEC3BA13DE64}" destId="{F3EEC9BE-6615-4BAD-B250-ED1943A75D82}" srcOrd="0" destOrd="0" presId="urn:microsoft.com/office/officeart/2018/2/layout/IconVerticalSolidList"/>
    <dgm:cxn modelId="{B17EF3E6-7C04-4964-845C-772ADC9A6C6F}" type="presParOf" srcId="{5CE5C062-11BC-4374-9BD9-EEC3BA13DE64}" destId="{4228FB43-47D3-4BA1-8345-D2AE45488D04}" srcOrd="1" destOrd="0" presId="urn:microsoft.com/office/officeart/2018/2/layout/IconVerticalSolidList"/>
    <dgm:cxn modelId="{5A8AB25D-63ED-4CAD-BF0A-099A1574DA39}" type="presParOf" srcId="{5CE5C062-11BC-4374-9BD9-EEC3BA13DE64}" destId="{997DAA73-E4C6-425E-B17D-CE48B96FF348}" srcOrd="2" destOrd="0" presId="urn:microsoft.com/office/officeart/2018/2/layout/IconVerticalSolidList"/>
    <dgm:cxn modelId="{F935D500-C20F-4EC2-8960-ED24E8DD34E9}" type="presParOf" srcId="{5CE5C062-11BC-4374-9BD9-EEC3BA13DE64}" destId="{86E24038-5A93-42B3-B735-20F7FCE31CC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A8B6D1-3646-42AD-B1D8-28460FBD51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DC27F4F-ECC8-4AF7-B2BA-422BDE41643F}">
      <dgm:prSet/>
      <dgm:spPr/>
      <dgm:t>
        <a:bodyPr/>
        <a:lstStyle/>
        <a:p>
          <a:r>
            <a:rPr lang="nn-NO" b="1" noProof="1"/>
            <a:t>På nettsiden</a:t>
          </a:r>
          <a:endParaRPr lang="nn-NO" noProof="1"/>
        </a:p>
      </dgm:t>
    </dgm:pt>
    <dgm:pt modelId="{A9C649A4-2EA6-45AD-913A-4E97EE072779}" type="parTrans" cxnId="{0092A8B2-75C4-4B00-AD5A-45D1FFFAB3C8}">
      <dgm:prSet/>
      <dgm:spPr/>
      <dgm:t>
        <a:bodyPr/>
        <a:lstStyle/>
        <a:p>
          <a:endParaRPr lang="en-US"/>
        </a:p>
      </dgm:t>
    </dgm:pt>
    <dgm:pt modelId="{0E39027C-C2B7-4C18-966A-A6EDA6FE641E}" type="sibTrans" cxnId="{0092A8B2-75C4-4B00-AD5A-45D1FFFAB3C8}">
      <dgm:prSet/>
      <dgm:spPr/>
      <dgm:t>
        <a:bodyPr/>
        <a:lstStyle/>
        <a:p>
          <a:endParaRPr lang="en-US"/>
        </a:p>
      </dgm:t>
    </dgm:pt>
    <dgm:pt modelId="{678D161B-0BBB-4740-B6C2-CFA362F96033}">
      <dgm:prSet/>
      <dgm:spPr/>
      <dgm:t>
        <a:bodyPr/>
        <a:lstStyle/>
        <a:p>
          <a:r>
            <a:rPr lang="nn-NO" noProof="1"/>
            <a:t>Informasjon i utlysningsteksten, inkl. en oversikt over hva som fører til at en søknad ikke blir faglig vurdert</a:t>
          </a:r>
        </a:p>
      </dgm:t>
    </dgm:pt>
    <dgm:pt modelId="{1D6F4382-98F2-445D-BD99-15D3132CEB03}" type="parTrans" cxnId="{DC5BBE93-BA11-4C8F-B408-5A1B4E93F011}">
      <dgm:prSet/>
      <dgm:spPr/>
      <dgm:t>
        <a:bodyPr/>
        <a:lstStyle/>
        <a:p>
          <a:endParaRPr lang="en-US"/>
        </a:p>
      </dgm:t>
    </dgm:pt>
    <dgm:pt modelId="{E566A7B5-FF27-4E20-A40C-FA7215CA3518}" type="sibTrans" cxnId="{DC5BBE93-BA11-4C8F-B408-5A1B4E93F011}">
      <dgm:prSet/>
      <dgm:spPr/>
      <dgm:t>
        <a:bodyPr/>
        <a:lstStyle/>
        <a:p>
          <a:endParaRPr lang="en-US"/>
        </a:p>
      </dgm:t>
    </dgm:pt>
    <dgm:pt modelId="{A1B94CCE-6435-413B-B3B7-1BF4CBE98485}">
      <dgm:prSet/>
      <dgm:spPr/>
      <dgm:t>
        <a:bodyPr/>
        <a:lstStyle/>
        <a:p>
          <a:r>
            <a:rPr lang="nn-NO" noProof="1"/>
            <a:t>Retningslinjer</a:t>
          </a:r>
          <a:br>
            <a:rPr lang="nn-NO" noProof="1"/>
          </a:br>
          <a:endParaRPr lang="nn-NO" noProof="1"/>
        </a:p>
      </dgm:t>
    </dgm:pt>
    <dgm:pt modelId="{5D176314-665D-4A2A-A481-09C3B95D4125}" type="parTrans" cxnId="{CAF2E128-2F1F-4981-818F-668F2DBB79AB}">
      <dgm:prSet/>
      <dgm:spPr/>
      <dgm:t>
        <a:bodyPr/>
        <a:lstStyle/>
        <a:p>
          <a:endParaRPr lang="en-US"/>
        </a:p>
      </dgm:t>
    </dgm:pt>
    <dgm:pt modelId="{18667741-4E70-40E4-9DF3-5B8555B3CF12}" type="sibTrans" cxnId="{CAF2E128-2F1F-4981-818F-668F2DBB79AB}">
      <dgm:prSet/>
      <dgm:spPr/>
      <dgm:t>
        <a:bodyPr/>
        <a:lstStyle/>
        <a:p>
          <a:endParaRPr lang="en-US"/>
        </a:p>
      </dgm:t>
    </dgm:pt>
    <dgm:pt modelId="{E7B0C36A-55AF-4140-A85D-D74C4C7BC76B}">
      <dgm:prSet/>
      <dgm:spPr/>
      <dgm:t>
        <a:bodyPr/>
        <a:lstStyle/>
        <a:p>
          <a:r>
            <a:rPr lang="nn-NO" b="1" noProof="1"/>
            <a:t>Veiledning i søknadsskjemaet</a:t>
          </a:r>
          <a:endParaRPr lang="nn-NO" noProof="1"/>
        </a:p>
      </dgm:t>
    </dgm:pt>
    <dgm:pt modelId="{E9B1970A-5F9C-42CC-A917-194A0B47CAE5}" type="parTrans" cxnId="{0C0537D7-271B-4484-BBBB-68B0D064B0C4}">
      <dgm:prSet/>
      <dgm:spPr/>
      <dgm:t>
        <a:bodyPr/>
        <a:lstStyle/>
        <a:p>
          <a:endParaRPr lang="en-US"/>
        </a:p>
      </dgm:t>
    </dgm:pt>
    <dgm:pt modelId="{0D99FAD8-C3CC-4F64-B38F-F8FC242605F2}" type="sibTrans" cxnId="{0C0537D7-271B-4484-BBBB-68B0D064B0C4}">
      <dgm:prSet/>
      <dgm:spPr/>
      <dgm:t>
        <a:bodyPr/>
        <a:lstStyle/>
        <a:p>
          <a:endParaRPr lang="en-US"/>
        </a:p>
      </dgm:t>
    </dgm:pt>
    <dgm:pt modelId="{DF1417C6-8080-4A1D-B10A-F8895F3F279D}">
      <dgm:prSet/>
      <dgm:spPr/>
      <dgm:t>
        <a:bodyPr/>
        <a:lstStyle/>
        <a:p>
          <a:r>
            <a:rPr lang="nn-NO" noProof="1"/>
            <a:t>Informasjonsbokser</a:t>
          </a:r>
        </a:p>
      </dgm:t>
    </dgm:pt>
    <dgm:pt modelId="{9ADF09F8-3636-4DBF-9FE2-BF653E4F523A}" type="parTrans" cxnId="{2530715A-5ABB-48BE-8BDB-43AAE668E4CF}">
      <dgm:prSet/>
      <dgm:spPr/>
      <dgm:t>
        <a:bodyPr/>
        <a:lstStyle/>
        <a:p>
          <a:endParaRPr lang="en-US"/>
        </a:p>
      </dgm:t>
    </dgm:pt>
    <dgm:pt modelId="{6E4CD050-F1E1-4F98-9F73-710ABD05D5DD}" type="sibTrans" cxnId="{2530715A-5ABB-48BE-8BDB-43AAE668E4CF}">
      <dgm:prSet/>
      <dgm:spPr/>
      <dgm:t>
        <a:bodyPr/>
        <a:lstStyle/>
        <a:p>
          <a:endParaRPr lang="en-US"/>
        </a:p>
      </dgm:t>
    </dgm:pt>
    <dgm:pt modelId="{AB3FCE7C-58E4-4EA7-99A6-CD418E26C6D1}">
      <dgm:prSet/>
      <dgm:spPr/>
      <dgm:t>
        <a:bodyPr/>
        <a:lstStyle/>
        <a:p>
          <a:r>
            <a:rPr lang="nn-NO" noProof="1"/>
            <a:t>Spørsmålstegn</a:t>
          </a:r>
          <a:br>
            <a:rPr lang="nn-NO" noProof="1"/>
          </a:br>
          <a:endParaRPr lang="nn-NO" noProof="1"/>
        </a:p>
      </dgm:t>
    </dgm:pt>
    <dgm:pt modelId="{67CE5C8F-9E68-4779-A14F-C25B8356918D}" type="parTrans" cxnId="{07DDDB47-30EC-4847-B06D-B419BA3C97B2}">
      <dgm:prSet/>
      <dgm:spPr/>
      <dgm:t>
        <a:bodyPr/>
        <a:lstStyle/>
        <a:p>
          <a:endParaRPr lang="en-US"/>
        </a:p>
      </dgm:t>
    </dgm:pt>
    <dgm:pt modelId="{FE2BD0F8-B5FD-44FA-909C-C01716A14EC2}" type="sibTrans" cxnId="{07DDDB47-30EC-4847-B06D-B419BA3C97B2}">
      <dgm:prSet/>
      <dgm:spPr/>
      <dgm:t>
        <a:bodyPr/>
        <a:lstStyle/>
        <a:p>
          <a:endParaRPr lang="en-US"/>
        </a:p>
      </dgm:t>
    </dgm:pt>
    <dgm:pt modelId="{2F20587E-28AB-401B-9871-33C147987B7A}">
      <dgm:prSet custT="1"/>
      <dgm:spPr/>
      <dgm:t>
        <a:bodyPr/>
        <a:lstStyle/>
        <a:p>
          <a:r>
            <a:rPr lang="nn-NO" sz="3000" b="1" noProof="1"/>
            <a:t>E-postboks – </a:t>
          </a:r>
          <a:r>
            <a:rPr lang="nn-NO" sz="2400" noProof="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forskningsmidler@helse-vest.no</a:t>
          </a:r>
          <a:endParaRPr lang="nn-NO" sz="2400" noProof="1">
            <a:solidFill>
              <a:schemeClr val="bg1"/>
            </a:solidFill>
          </a:endParaRPr>
        </a:p>
      </dgm:t>
    </dgm:pt>
    <dgm:pt modelId="{3A237CCD-58E2-4AA0-B1D7-7385B13C8F9B}" type="parTrans" cxnId="{933A21C3-5672-42A4-ABE7-36EF8B7D6750}">
      <dgm:prSet/>
      <dgm:spPr/>
      <dgm:t>
        <a:bodyPr/>
        <a:lstStyle/>
        <a:p>
          <a:endParaRPr lang="en-US"/>
        </a:p>
      </dgm:t>
    </dgm:pt>
    <dgm:pt modelId="{F8A32C37-766E-4787-BAA7-6472DA5BF210}" type="sibTrans" cxnId="{933A21C3-5672-42A4-ABE7-36EF8B7D6750}">
      <dgm:prSet/>
      <dgm:spPr/>
      <dgm:t>
        <a:bodyPr/>
        <a:lstStyle/>
        <a:p>
          <a:endParaRPr lang="en-US"/>
        </a:p>
      </dgm:t>
    </dgm:pt>
    <dgm:pt modelId="{059BD2B7-3E1F-4E47-9481-BFD2A0887617}" type="pres">
      <dgm:prSet presAssocID="{9CA8B6D1-3646-42AD-B1D8-28460FBD511F}" presName="linear" presStyleCnt="0">
        <dgm:presLayoutVars>
          <dgm:animLvl val="lvl"/>
          <dgm:resizeHandles val="exact"/>
        </dgm:presLayoutVars>
      </dgm:prSet>
      <dgm:spPr/>
    </dgm:pt>
    <dgm:pt modelId="{13A065B8-F8A7-4D4D-A81E-59559BC75874}" type="pres">
      <dgm:prSet presAssocID="{FDC27F4F-ECC8-4AF7-B2BA-422BDE41643F}" presName="parentText" presStyleLbl="node1" presStyleIdx="0" presStyleCnt="3">
        <dgm:presLayoutVars>
          <dgm:chMax val="0"/>
          <dgm:bulletEnabled val="1"/>
        </dgm:presLayoutVars>
      </dgm:prSet>
      <dgm:spPr/>
    </dgm:pt>
    <dgm:pt modelId="{0555C456-0900-49F2-949A-CCE04D5CF319}" type="pres">
      <dgm:prSet presAssocID="{FDC27F4F-ECC8-4AF7-B2BA-422BDE41643F}" presName="childText" presStyleLbl="revTx" presStyleIdx="0" presStyleCnt="2">
        <dgm:presLayoutVars>
          <dgm:bulletEnabled val="1"/>
        </dgm:presLayoutVars>
      </dgm:prSet>
      <dgm:spPr/>
    </dgm:pt>
    <dgm:pt modelId="{3EF366A2-B325-45D4-9712-538290172356}" type="pres">
      <dgm:prSet presAssocID="{E7B0C36A-55AF-4140-A85D-D74C4C7BC76B}" presName="parentText" presStyleLbl="node1" presStyleIdx="1" presStyleCnt="3">
        <dgm:presLayoutVars>
          <dgm:chMax val="0"/>
          <dgm:bulletEnabled val="1"/>
        </dgm:presLayoutVars>
      </dgm:prSet>
      <dgm:spPr/>
    </dgm:pt>
    <dgm:pt modelId="{4BB0B9E0-859B-417F-9944-23B96DEEBC00}" type="pres">
      <dgm:prSet presAssocID="{E7B0C36A-55AF-4140-A85D-D74C4C7BC76B}" presName="childText" presStyleLbl="revTx" presStyleIdx="1" presStyleCnt="2">
        <dgm:presLayoutVars>
          <dgm:bulletEnabled val="1"/>
        </dgm:presLayoutVars>
      </dgm:prSet>
      <dgm:spPr/>
    </dgm:pt>
    <dgm:pt modelId="{702B494A-1FF7-461B-B185-6B1263E08433}" type="pres">
      <dgm:prSet presAssocID="{2F20587E-28AB-401B-9871-33C147987B7A}" presName="parentText" presStyleLbl="node1" presStyleIdx="2" presStyleCnt="3">
        <dgm:presLayoutVars>
          <dgm:chMax val="0"/>
          <dgm:bulletEnabled val="1"/>
        </dgm:presLayoutVars>
      </dgm:prSet>
      <dgm:spPr/>
    </dgm:pt>
  </dgm:ptLst>
  <dgm:cxnLst>
    <dgm:cxn modelId="{93256E07-B4AC-4AF0-B032-0BA5F0FDE806}" type="presOf" srcId="{2F20587E-28AB-401B-9871-33C147987B7A}" destId="{702B494A-1FF7-461B-B185-6B1263E08433}" srcOrd="0" destOrd="0" presId="urn:microsoft.com/office/officeart/2005/8/layout/vList2"/>
    <dgm:cxn modelId="{AF642111-17CF-4554-BC1F-BFD3431977D8}" type="presOf" srcId="{9CA8B6D1-3646-42AD-B1D8-28460FBD511F}" destId="{059BD2B7-3E1F-4E47-9481-BFD2A0887617}" srcOrd="0" destOrd="0" presId="urn:microsoft.com/office/officeart/2005/8/layout/vList2"/>
    <dgm:cxn modelId="{CAF2E128-2F1F-4981-818F-668F2DBB79AB}" srcId="{FDC27F4F-ECC8-4AF7-B2BA-422BDE41643F}" destId="{A1B94CCE-6435-413B-B3B7-1BF4CBE98485}" srcOrd="1" destOrd="0" parTransId="{5D176314-665D-4A2A-A481-09C3B95D4125}" sibTransId="{18667741-4E70-40E4-9DF3-5B8555B3CF12}"/>
    <dgm:cxn modelId="{07DDDB47-30EC-4847-B06D-B419BA3C97B2}" srcId="{E7B0C36A-55AF-4140-A85D-D74C4C7BC76B}" destId="{AB3FCE7C-58E4-4EA7-99A6-CD418E26C6D1}" srcOrd="1" destOrd="0" parTransId="{67CE5C8F-9E68-4779-A14F-C25B8356918D}" sibTransId="{FE2BD0F8-B5FD-44FA-909C-C01716A14EC2}"/>
    <dgm:cxn modelId="{2530715A-5ABB-48BE-8BDB-43AAE668E4CF}" srcId="{E7B0C36A-55AF-4140-A85D-D74C4C7BC76B}" destId="{DF1417C6-8080-4A1D-B10A-F8895F3F279D}" srcOrd="0" destOrd="0" parTransId="{9ADF09F8-3636-4DBF-9FE2-BF653E4F523A}" sibTransId="{6E4CD050-F1E1-4F98-9F73-710ABD05D5DD}"/>
    <dgm:cxn modelId="{9E41058A-8174-4BF1-8160-26B80C121143}" type="presOf" srcId="{678D161B-0BBB-4740-B6C2-CFA362F96033}" destId="{0555C456-0900-49F2-949A-CCE04D5CF319}" srcOrd="0" destOrd="0" presId="urn:microsoft.com/office/officeart/2005/8/layout/vList2"/>
    <dgm:cxn modelId="{DC5BBE93-BA11-4C8F-B408-5A1B4E93F011}" srcId="{FDC27F4F-ECC8-4AF7-B2BA-422BDE41643F}" destId="{678D161B-0BBB-4740-B6C2-CFA362F96033}" srcOrd="0" destOrd="0" parTransId="{1D6F4382-98F2-445D-BD99-15D3132CEB03}" sibTransId="{E566A7B5-FF27-4E20-A40C-FA7215CA3518}"/>
    <dgm:cxn modelId="{925830A7-22A9-4E4F-B0A7-DC5ADCC838A1}" type="presOf" srcId="{FDC27F4F-ECC8-4AF7-B2BA-422BDE41643F}" destId="{13A065B8-F8A7-4D4D-A81E-59559BC75874}" srcOrd="0" destOrd="0" presId="urn:microsoft.com/office/officeart/2005/8/layout/vList2"/>
    <dgm:cxn modelId="{89A65CB0-4065-471B-B6C6-108AC503C33A}" type="presOf" srcId="{DF1417C6-8080-4A1D-B10A-F8895F3F279D}" destId="{4BB0B9E0-859B-417F-9944-23B96DEEBC00}" srcOrd="0" destOrd="0" presId="urn:microsoft.com/office/officeart/2005/8/layout/vList2"/>
    <dgm:cxn modelId="{0092A8B2-75C4-4B00-AD5A-45D1FFFAB3C8}" srcId="{9CA8B6D1-3646-42AD-B1D8-28460FBD511F}" destId="{FDC27F4F-ECC8-4AF7-B2BA-422BDE41643F}" srcOrd="0" destOrd="0" parTransId="{A9C649A4-2EA6-45AD-913A-4E97EE072779}" sibTransId="{0E39027C-C2B7-4C18-966A-A6EDA6FE641E}"/>
    <dgm:cxn modelId="{14051CC0-D0B7-4D8C-88AE-FA7942B9CEEC}" type="presOf" srcId="{AB3FCE7C-58E4-4EA7-99A6-CD418E26C6D1}" destId="{4BB0B9E0-859B-417F-9944-23B96DEEBC00}" srcOrd="0" destOrd="1" presId="urn:microsoft.com/office/officeart/2005/8/layout/vList2"/>
    <dgm:cxn modelId="{933A21C3-5672-42A4-ABE7-36EF8B7D6750}" srcId="{9CA8B6D1-3646-42AD-B1D8-28460FBD511F}" destId="{2F20587E-28AB-401B-9871-33C147987B7A}" srcOrd="2" destOrd="0" parTransId="{3A237CCD-58E2-4AA0-B1D7-7385B13C8F9B}" sibTransId="{F8A32C37-766E-4787-BAA7-6472DA5BF210}"/>
    <dgm:cxn modelId="{23ED44D0-268D-412E-A695-DDB01F4241EB}" type="presOf" srcId="{A1B94CCE-6435-413B-B3B7-1BF4CBE98485}" destId="{0555C456-0900-49F2-949A-CCE04D5CF319}" srcOrd="0" destOrd="1" presId="urn:microsoft.com/office/officeart/2005/8/layout/vList2"/>
    <dgm:cxn modelId="{0C0537D7-271B-4484-BBBB-68B0D064B0C4}" srcId="{9CA8B6D1-3646-42AD-B1D8-28460FBD511F}" destId="{E7B0C36A-55AF-4140-A85D-D74C4C7BC76B}" srcOrd="1" destOrd="0" parTransId="{E9B1970A-5F9C-42CC-A917-194A0B47CAE5}" sibTransId="{0D99FAD8-C3CC-4F64-B38F-F8FC242605F2}"/>
    <dgm:cxn modelId="{C60C91FA-B31E-4663-AE36-F34CAF88478A}" type="presOf" srcId="{E7B0C36A-55AF-4140-A85D-D74C4C7BC76B}" destId="{3EF366A2-B325-45D4-9712-538290172356}" srcOrd="0" destOrd="0" presId="urn:microsoft.com/office/officeart/2005/8/layout/vList2"/>
    <dgm:cxn modelId="{416B04F0-C071-4CA6-ABDD-8CA34521B3A2}" type="presParOf" srcId="{059BD2B7-3E1F-4E47-9481-BFD2A0887617}" destId="{13A065B8-F8A7-4D4D-A81E-59559BC75874}" srcOrd="0" destOrd="0" presId="urn:microsoft.com/office/officeart/2005/8/layout/vList2"/>
    <dgm:cxn modelId="{9AE3AFBD-6A79-4899-BEBE-49AF518849D8}" type="presParOf" srcId="{059BD2B7-3E1F-4E47-9481-BFD2A0887617}" destId="{0555C456-0900-49F2-949A-CCE04D5CF319}" srcOrd="1" destOrd="0" presId="urn:microsoft.com/office/officeart/2005/8/layout/vList2"/>
    <dgm:cxn modelId="{1199F7CD-3C03-4115-8A12-FD163C6B7E90}" type="presParOf" srcId="{059BD2B7-3E1F-4E47-9481-BFD2A0887617}" destId="{3EF366A2-B325-45D4-9712-538290172356}" srcOrd="2" destOrd="0" presId="urn:microsoft.com/office/officeart/2005/8/layout/vList2"/>
    <dgm:cxn modelId="{48343225-CD3D-4EC2-95FD-8A7B1B09F0C3}" type="presParOf" srcId="{059BD2B7-3E1F-4E47-9481-BFD2A0887617}" destId="{4BB0B9E0-859B-417F-9944-23B96DEEBC00}" srcOrd="3" destOrd="0" presId="urn:microsoft.com/office/officeart/2005/8/layout/vList2"/>
    <dgm:cxn modelId="{75486D9A-B0D3-4EAD-ADD8-06BF2F4FC268}" type="presParOf" srcId="{059BD2B7-3E1F-4E47-9481-BFD2A0887617}" destId="{702B494A-1FF7-461B-B185-6B1263E0843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67523-B952-4392-9B5F-5694BB96BDC9}">
      <dsp:nvSpPr>
        <dsp:cNvPr id="0" name=""/>
        <dsp:cNvSpPr/>
      </dsp:nvSpPr>
      <dsp:spPr>
        <a:xfrm rot="5400000">
          <a:off x="6550491" y="-2421277"/>
          <a:ext cx="1696803" cy="69636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100000"/>
            </a:lnSpc>
            <a:spcBef>
              <a:spcPct val="0"/>
            </a:spcBef>
            <a:spcAft>
              <a:spcPct val="15000"/>
            </a:spcAft>
            <a:buChar char="•"/>
          </a:pPr>
          <a:endParaRPr lang="nn-NO" sz="1200" kern="1200" noProof="1"/>
        </a:p>
        <a:p>
          <a:pPr marL="171450" lvl="1" indent="-171450" algn="l" defTabSz="800100">
            <a:lnSpc>
              <a:spcPct val="100000"/>
            </a:lnSpc>
            <a:spcBef>
              <a:spcPct val="0"/>
            </a:spcBef>
            <a:spcAft>
              <a:spcPct val="15000"/>
            </a:spcAft>
            <a:buChar char="•"/>
          </a:pPr>
          <a:r>
            <a:rPr lang="nn-NO" sz="1800" b="1" kern="1200" noProof="1">
              <a:latin typeface="+mn-lt"/>
            </a:rPr>
            <a:t>Som minimum</a:t>
          </a:r>
          <a:r>
            <a:rPr lang="nn-NO" sz="1800" kern="1200" noProof="1">
              <a:latin typeface="+mn-lt"/>
            </a:rPr>
            <a:t>: En bekreftelse på at prosjektet er ønsket og støttet av leder og </a:t>
          </a:r>
          <a:r>
            <a:rPr lang="nn-NO" sz="1800" b="0" kern="1200" noProof="1">
              <a:latin typeface="+mn-lt"/>
            </a:rPr>
            <a:t>at prosjektet er</a:t>
          </a:r>
          <a:r>
            <a:rPr lang="nn-NO" sz="1800" b="0" kern="1200" noProof="1">
              <a:effectLst/>
              <a:latin typeface="Calibri" panose="020F0502020204030204" pitchFamily="34" charset="0"/>
              <a:ea typeface="Calibri" panose="020F0502020204030204" pitchFamily="34" charset="0"/>
              <a:cs typeface="Times New Roman" panose="02020603050405020304" pitchFamily="18" charset="0"/>
            </a:rPr>
            <a:t> forenlig med øvrig virksomhet</a:t>
          </a:r>
          <a:endParaRPr lang="nn-NO" sz="1800" b="0" kern="1200" noProof="1">
            <a:latin typeface="+mn-lt"/>
          </a:endParaRPr>
        </a:p>
        <a:p>
          <a:pPr marL="171450" lvl="1" indent="-171450" algn="l" defTabSz="800100">
            <a:lnSpc>
              <a:spcPct val="100000"/>
            </a:lnSpc>
            <a:spcBef>
              <a:spcPct val="0"/>
            </a:spcBef>
            <a:spcAft>
              <a:spcPct val="15000"/>
            </a:spcAft>
            <a:buChar char="•"/>
          </a:pPr>
          <a:r>
            <a:rPr lang="nn-NO" sz="1800" b="1" kern="1200" noProof="1">
              <a:latin typeface="+mn-lt"/>
            </a:rPr>
            <a:t>Ideelt: </a:t>
          </a:r>
          <a:r>
            <a:rPr lang="nn-NO" sz="1800" kern="1200" noProof="1">
              <a:latin typeface="+mn-lt"/>
            </a:rPr>
            <a:t>Tekst som viser </a:t>
          </a:r>
          <a:r>
            <a:rPr lang="nn-NO" sz="1800" b="0" i="0" kern="1200" noProof="1"/>
            <a:t>at prosjektet er relevant for og vil støtte opp om foretakets og tjenestens mål</a:t>
          </a:r>
          <a:endParaRPr lang="nn-NO" sz="1800" kern="1200" noProof="1">
            <a:latin typeface="+mn-lt"/>
          </a:endParaRPr>
        </a:p>
      </dsp:txBody>
      <dsp:txXfrm rot="-5400000">
        <a:off x="3917061" y="294984"/>
        <a:ext cx="6880833" cy="1531141"/>
      </dsp:txXfrm>
    </dsp:sp>
    <dsp:sp modelId="{F1D628CF-38AD-4397-A0BC-0179AA7EC9C4}">
      <dsp:nvSpPr>
        <dsp:cNvPr id="0" name=""/>
        <dsp:cNvSpPr/>
      </dsp:nvSpPr>
      <dsp:spPr>
        <a:xfrm>
          <a:off x="0" y="53"/>
          <a:ext cx="3917061" cy="2121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nn-NO" sz="2400" kern="1200" noProof="1"/>
            <a:t>Hva er ledelsesforankring?</a:t>
          </a:r>
        </a:p>
      </dsp:txBody>
      <dsp:txXfrm>
        <a:off x="103539" y="103592"/>
        <a:ext cx="3709983" cy="1913925"/>
      </dsp:txXfrm>
    </dsp:sp>
    <dsp:sp modelId="{683F8972-685B-4B6B-9337-25B232B37D33}">
      <dsp:nvSpPr>
        <dsp:cNvPr id="0" name=""/>
        <dsp:cNvSpPr/>
      </dsp:nvSpPr>
      <dsp:spPr>
        <a:xfrm rot="5400000">
          <a:off x="6550491" y="-194222"/>
          <a:ext cx="1696803" cy="69636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ct val="15000"/>
            </a:spcAft>
            <a:buChar char="•"/>
          </a:pPr>
          <a:r>
            <a:rPr lang="nn-NO" sz="1800" kern="1200" noProof="1">
              <a:effectLst/>
              <a:latin typeface="Calibri" panose="020F0502020204030204" pitchFamily="34" charset="0"/>
              <a:ea typeface="Calibri" panose="020F0502020204030204" pitchFamily="34" charset="0"/>
              <a:cs typeface="Times New Roman" panose="02020603050405020304" pitchFamily="18" charset="0"/>
            </a:rPr>
            <a:t>Når søknaden leveres inn, sender eSøknad automatisk en melding til søkerinstitusjonens ledelse (klinikk / avdeling) for forankring</a:t>
          </a:r>
          <a:endParaRPr lang="nn-NO" sz="1800" kern="1200" noProof="1"/>
        </a:p>
        <a:p>
          <a:pPr marL="171450" lvl="1" indent="-171450" algn="l" defTabSz="800100">
            <a:lnSpc>
              <a:spcPct val="100000"/>
            </a:lnSpc>
            <a:spcBef>
              <a:spcPct val="0"/>
            </a:spcBef>
            <a:spcAft>
              <a:spcPct val="15000"/>
            </a:spcAft>
            <a:buChar char="•"/>
          </a:pPr>
          <a:r>
            <a:rPr lang="nn-NO" sz="1800" kern="1200" noProof="1"/>
            <a:t>Frist for leder: 3 uker etter søknadsfrist</a:t>
          </a:r>
        </a:p>
      </dsp:txBody>
      <dsp:txXfrm rot="-5400000">
        <a:off x="3917061" y="2522039"/>
        <a:ext cx="6880833" cy="1531141"/>
      </dsp:txXfrm>
    </dsp:sp>
    <dsp:sp modelId="{53D3923D-60E3-443E-92E4-8A079F83CFD7}">
      <dsp:nvSpPr>
        <dsp:cNvPr id="0" name=""/>
        <dsp:cNvSpPr/>
      </dsp:nvSpPr>
      <dsp:spPr>
        <a:xfrm>
          <a:off x="0" y="2227107"/>
          <a:ext cx="3917061" cy="2121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nn-NO" sz="2400" kern="1200" noProof="1"/>
            <a:t>Automatisk oversendelse til leder</a:t>
          </a:r>
        </a:p>
      </dsp:txBody>
      <dsp:txXfrm>
        <a:off x="103539" y="2330646"/>
        <a:ext cx="3709983" cy="1913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67523-B952-4392-9B5F-5694BB96BDC9}">
      <dsp:nvSpPr>
        <dsp:cNvPr id="0" name=""/>
        <dsp:cNvSpPr/>
      </dsp:nvSpPr>
      <dsp:spPr>
        <a:xfrm rot="5400000">
          <a:off x="6724924" y="-2796202"/>
          <a:ext cx="940929" cy="677213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nn-NO" sz="2000" kern="1200" noProof="1"/>
            <a:t>Helse Bergen, Helse Fonna, Helse Førde, Helse Stavanger, Sjukehusapoteka Vest, Helse Vest IKT, Private, ideelle institusjoner </a:t>
          </a:r>
        </a:p>
      </dsp:txBody>
      <dsp:txXfrm rot="-5400000">
        <a:off x="3809323" y="165331"/>
        <a:ext cx="6726199" cy="849065"/>
      </dsp:txXfrm>
    </dsp:sp>
    <dsp:sp modelId="{F1D628CF-38AD-4397-A0BC-0179AA7EC9C4}">
      <dsp:nvSpPr>
        <dsp:cNvPr id="0" name=""/>
        <dsp:cNvSpPr/>
      </dsp:nvSpPr>
      <dsp:spPr>
        <a:xfrm>
          <a:off x="0" y="1782"/>
          <a:ext cx="3809323" cy="11761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nn-NO" sz="2400" kern="1200" noProof="1"/>
            <a:t>Ansatt i søkerinstitusjon minimum 20 % stilling </a:t>
          </a:r>
        </a:p>
      </dsp:txBody>
      <dsp:txXfrm>
        <a:off x="57415" y="59197"/>
        <a:ext cx="3694493" cy="1061331"/>
      </dsp:txXfrm>
    </dsp:sp>
    <dsp:sp modelId="{AFCD7061-8F76-4D44-BBFB-29C701ACCA30}">
      <dsp:nvSpPr>
        <dsp:cNvPr id="0" name=""/>
        <dsp:cNvSpPr/>
      </dsp:nvSpPr>
      <dsp:spPr>
        <a:xfrm rot="5400000">
          <a:off x="6724924" y="-1561233"/>
          <a:ext cx="940929" cy="677213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nb-NO" sz="2000" b="0" i="0" kern="1200" baseline="0" noProof="1">
              <a:solidFill>
                <a:srgbClr val="000000"/>
              </a:solidFill>
              <a:latin typeface="Calibri"/>
              <a:ea typeface="Calibri"/>
              <a:cs typeface="Calibri"/>
            </a:rPr>
            <a:t>Gjelder åpen prosjektstøtte: Søker kan ikke ha hovedstilling i andre regioner eller i utlandet </a:t>
          </a:r>
        </a:p>
      </dsp:txBody>
      <dsp:txXfrm rot="-5400000">
        <a:off x="3809323" y="1400300"/>
        <a:ext cx="6726199" cy="849065"/>
      </dsp:txXfrm>
    </dsp:sp>
    <dsp:sp modelId="{53D3923D-60E3-443E-92E4-8A079F83CFD7}">
      <dsp:nvSpPr>
        <dsp:cNvPr id="0" name=""/>
        <dsp:cNvSpPr/>
      </dsp:nvSpPr>
      <dsp:spPr>
        <a:xfrm>
          <a:off x="0" y="1236751"/>
          <a:ext cx="3809323" cy="11761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nn-NO" sz="2400" b="0" i="0" kern="1200" baseline="0" noProof="1">
              <a:solidFill>
                <a:srgbClr val="FFFFFF"/>
              </a:solidFill>
              <a:latin typeface="Calibri"/>
              <a:ea typeface="+mn-ea"/>
              <a:cs typeface="+mn-cs"/>
            </a:rPr>
            <a:t>Hovedstilling i </a:t>
          </a:r>
          <a:r>
            <a:rPr lang="nn-NO" sz="2400" b="0" i="0" kern="1200" baseline="0" noProof="1">
              <a:latin typeface="Calibri"/>
              <a:ea typeface="+mn-ea"/>
              <a:cs typeface="+mn-cs"/>
            </a:rPr>
            <a:t>regionen</a:t>
          </a:r>
          <a:endParaRPr lang="nn-NO" sz="2400" b="0" i="0" kern="1200" baseline="0" noProof="1">
            <a:solidFill>
              <a:srgbClr val="000000"/>
            </a:solidFill>
            <a:latin typeface="Calibri"/>
            <a:ea typeface="Calibri"/>
            <a:cs typeface="Calibri"/>
          </a:endParaRPr>
        </a:p>
      </dsp:txBody>
      <dsp:txXfrm>
        <a:off x="57415" y="1294166"/>
        <a:ext cx="3694493" cy="1061331"/>
      </dsp:txXfrm>
    </dsp:sp>
    <dsp:sp modelId="{3F42D3FE-7896-4F86-910A-2038A9033017}">
      <dsp:nvSpPr>
        <dsp:cNvPr id="0" name=""/>
        <dsp:cNvSpPr/>
      </dsp:nvSpPr>
      <dsp:spPr>
        <a:xfrm rot="5400000">
          <a:off x="6724924" y="-326264"/>
          <a:ext cx="940929" cy="677213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nn-NO" sz="2000" kern="1200" noProof="1"/>
            <a:t>Søkers CV</a:t>
          </a:r>
        </a:p>
        <a:p>
          <a:pPr marL="228600" lvl="1" indent="-228600" algn="l" defTabSz="889000">
            <a:lnSpc>
              <a:spcPct val="100000"/>
            </a:lnSpc>
            <a:spcBef>
              <a:spcPct val="0"/>
            </a:spcBef>
            <a:spcAft>
              <a:spcPct val="15000"/>
            </a:spcAft>
            <a:buChar char="•"/>
          </a:pPr>
          <a:r>
            <a:rPr lang="nn-NO" sz="2000" kern="1200" noProof="1"/>
            <a:t>For ph.d.: egne regler, se retningslinjene </a:t>
          </a:r>
        </a:p>
      </dsp:txBody>
      <dsp:txXfrm rot="-5400000">
        <a:off x="3809323" y="2635269"/>
        <a:ext cx="6726199" cy="849065"/>
      </dsp:txXfrm>
    </dsp:sp>
    <dsp:sp modelId="{A231953C-3D85-4F04-9C5A-37138CB9E6D1}">
      <dsp:nvSpPr>
        <dsp:cNvPr id="0" name=""/>
        <dsp:cNvSpPr/>
      </dsp:nvSpPr>
      <dsp:spPr>
        <a:xfrm>
          <a:off x="0" y="2471720"/>
          <a:ext cx="3809323" cy="11761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nn-NO" sz="2300" b="0" i="0" kern="1200" baseline="0" noProof="1">
              <a:solidFill>
                <a:srgbClr val="FFFFFF"/>
              </a:solidFill>
              <a:latin typeface="Calibri"/>
              <a:ea typeface="+mn-ea"/>
              <a:cs typeface="+mn-cs"/>
            </a:rPr>
            <a:t>Det må komme fram i CV vedlagt søknaden </a:t>
          </a:r>
          <a:r>
            <a:rPr lang="nn-NO" sz="2300" b="0" i="0" kern="1200" baseline="0" noProof="1"/>
            <a:t>at stillingskrav er oppfylt</a:t>
          </a:r>
          <a:endParaRPr lang="nn-NO" sz="2300" noProof="1"/>
        </a:p>
      </dsp:txBody>
      <dsp:txXfrm>
        <a:off x="57415" y="2529135"/>
        <a:ext cx="3694493" cy="1061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70413-81E8-48B3-B4CB-C22C215B017B}">
      <dsp:nvSpPr>
        <dsp:cNvPr id="0" name=""/>
        <dsp:cNvSpPr/>
      </dsp:nvSpPr>
      <dsp:spPr>
        <a:xfrm>
          <a:off x="0" y="574"/>
          <a:ext cx="9718674" cy="13441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8A1143-FE13-4EF7-88D4-C7E881DF8891}">
      <dsp:nvSpPr>
        <dsp:cNvPr id="0" name=""/>
        <dsp:cNvSpPr/>
      </dsp:nvSpPr>
      <dsp:spPr>
        <a:xfrm>
          <a:off x="406617" y="303017"/>
          <a:ext cx="739304" cy="7393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2B2842-F7F4-4826-BA5F-2998FB2003FD}">
      <dsp:nvSpPr>
        <dsp:cNvPr id="0" name=""/>
        <dsp:cNvSpPr/>
      </dsp:nvSpPr>
      <dsp:spPr>
        <a:xfrm>
          <a:off x="1552538" y="574"/>
          <a:ext cx="8166135" cy="134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60" tIns="142260" rIns="142260" bIns="142260" numCol="1" spcCol="1270" anchor="ctr" anchorCtr="0">
          <a:noAutofit/>
        </a:bodyPr>
        <a:lstStyle/>
        <a:p>
          <a:pPr marL="0" lvl="0" indent="0" algn="l" defTabSz="1111250">
            <a:lnSpc>
              <a:spcPct val="90000"/>
            </a:lnSpc>
            <a:spcBef>
              <a:spcPct val="0"/>
            </a:spcBef>
            <a:spcAft>
              <a:spcPct val="35000"/>
            </a:spcAft>
            <a:buNone/>
          </a:pPr>
          <a:r>
            <a:rPr lang="nn-NO" sz="2500" kern="1200" noProof="1"/>
            <a:t>Vedtak i samarbeidsorganets møte 25. november 2026</a:t>
          </a:r>
        </a:p>
      </dsp:txBody>
      <dsp:txXfrm>
        <a:off x="1552538" y="574"/>
        <a:ext cx="8166135" cy="1344189"/>
      </dsp:txXfrm>
    </dsp:sp>
    <dsp:sp modelId="{51C3E74C-EFE4-41DE-B5F5-A2D79A9D37D1}">
      <dsp:nvSpPr>
        <dsp:cNvPr id="0" name=""/>
        <dsp:cNvSpPr/>
      </dsp:nvSpPr>
      <dsp:spPr>
        <a:xfrm>
          <a:off x="0" y="1680811"/>
          <a:ext cx="9718674" cy="13441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FA8B9-CEEA-48A8-9F24-A7F486D83D4D}">
      <dsp:nvSpPr>
        <dsp:cNvPr id="0" name=""/>
        <dsp:cNvSpPr/>
      </dsp:nvSpPr>
      <dsp:spPr>
        <a:xfrm>
          <a:off x="406617" y="1983253"/>
          <a:ext cx="739304" cy="7393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85ACB-E9DC-46EA-9858-FE51D8DD4B0A}">
      <dsp:nvSpPr>
        <dsp:cNvPr id="0" name=""/>
        <dsp:cNvSpPr/>
      </dsp:nvSpPr>
      <dsp:spPr>
        <a:xfrm>
          <a:off x="1552538" y="1680811"/>
          <a:ext cx="8166135" cy="134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60" tIns="142260" rIns="142260" bIns="142260" numCol="1" spcCol="1270" anchor="ctr" anchorCtr="0">
          <a:noAutofit/>
        </a:bodyPr>
        <a:lstStyle/>
        <a:p>
          <a:pPr marL="0" lvl="0" indent="0" algn="l" defTabSz="1111250">
            <a:lnSpc>
              <a:spcPct val="90000"/>
            </a:lnSpc>
            <a:spcBef>
              <a:spcPct val="0"/>
            </a:spcBef>
            <a:spcAft>
              <a:spcPct val="35000"/>
            </a:spcAft>
            <a:buNone/>
          </a:pPr>
          <a:r>
            <a:rPr lang="nn-NO" sz="2500" kern="1200" noProof="1"/>
            <a:t>Informasjon om tildelingen på nettside, </a:t>
          </a:r>
          <a:r>
            <a:rPr lang="nn-NO" sz="2500" kern="1200" noProof="1">
              <a:hlinkClick xmlns:r="http://schemas.openxmlformats.org/officeDocument/2006/relationships" r:id="rId3"/>
            </a:rPr>
            <a:t>http://helse-vest.no/forsking</a:t>
          </a:r>
          <a:endParaRPr lang="nn-NO" sz="2500" kern="1200" noProof="1"/>
        </a:p>
      </dsp:txBody>
      <dsp:txXfrm>
        <a:off x="1552538" y="1680811"/>
        <a:ext cx="8166135" cy="1344189"/>
      </dsp:txXfrm>
    </dsp:sp>
    <dsp:sp modelId="{F3EEC9BE-6615-4BAD-B250-ED1943A75D82}">
      <dsp:nvSpPr>
        <dsp:cNvPr id="0" name=""/>
        <dsp:cNvSpPr/>
      </dsp:nvSpPr>
      <dsp:spPr>
        <a:xfrm>
          <a:off x="0" y="3361048"/>
          <a:ext cx="9718674" cy="13441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8FB43-47D3-4BA1-8345-D2AE45488D04}">
      <dsp:nvSpPr>
        <dsp:cNvPr id="0" name=""/>
        <dsp:cNvSpPr/>
      </dsp:nvSpPr>
      <dsp:spPr>
        <a:xfrm>
          <a:off x="406617" y="3663490"/>
          <a:ext cx="739304" cy="7393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E24038-5A93-42B3-B735-20F7FCE31CCE}">
      <dsp:nvSpPr>
        <dsp:cNvPr id="0" name=""/>
        <dsp:cNvSpPr/>
      </dsp:nvSpPr>
      <dsp:spPr>
        <a:xfrm>
          <a:off x="1552538" y="3361048"/>
          <a:ext cx="8166135" cy="134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60" tIns="142260" rIns="142260" bIns="142260" numCol="1" spcCol="1270" anchor="ctr" anchorCtr="0">
          <a:noAutofit/>
        </a:bodyPr>
        <a:lstStyle/>
        <a:p>
          <a:pPr marL="0" lvl="0" indent="0" algn="l" defTabSz="1111250">
            <a:lnSpc>
              <a:spcPct val="90000"/>
            </a:lnSpc>
            <a:spcBef>
              <a:spcPct val="0"/>
            </a:spcBef>
            <a:spcAft>
              <a:spcPct val="35000"/>
            </a:spcAft>
            <a:buNone/>
          </a:pPr>
          <a:r>
            <a:rPr lang="nn-NO" sz="2500" kern="1200" noProof="1"/>
            <a:t>Tildelingsbrev og tilbakemelding</a:t>
          </a:r>
        </a:p>
      </dsp:txBody>
      <dsp:txXfrm>
        <a:off x="1552538" y="3361048"/>
        <a:ext cx="8166135" cy="1344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065B8-F8A7-4D4D-A81E-59559BC75874}">
      <dsp:nvSpPr>
        <dsp:cNvPr id="0" name=""/>
        <dsp:cNvSpPr/>
      </dsp:nvSpPr>
      <dsp:spPr>
        <a:xfrm>
          <a:off x="0" y="41959"/>
          <a:ext cx="9020443"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n-NO" sz="3000" b="1" kern="1200" noProof="1"/>
            <a:t>På nettsiden</a:t>
          </a:r>
          <a:endParaRPr lang="nn-NO" sz="3000" kern="1200" noProof="1"/>
        </a:p>
      </dsp:txBody>
      <dsp:txXfrm>
        <a:off x="35125" y="77084"/>
        <a:ext cx="8950193" cy="649299"/>
      </dsp:txXfrm>
    </dsp:sp>
    <dsp:sp modelId="{0555C456-0900-49F2-949A-CCE04D5CF319}">
      <dsp:nvSpPr>
        <dsp:cNvPr id="0" name=""/>
        <dsp:cNvSpPr/>
      </dsp:nvSpPr>
      <dsp:spPr>
        <a:xfrm>
          <a:off x="0" y="761509"/>
          <a:ext cx="9020443" cy="1459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39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nn-NO" sz="2300" kern="1200" noProof="1"/>
            <a:t>Informasjon i utlysningsteksten, inkl. en oversikt over hva som fører til at en søknad ikke blir faglig vurdert</a:t>
          </a:r>
        </a:p>
        <a:p>
          <a:pPr marL="228600" lvl="1" indent="-228600" algn="l" defTabSz="1022350">
            <a:lnSpc>
              <a:spcPct val="90000"/>
            </a:lnSpc>
            <a:spcBef>
              <a:spcPct val="0"/>
            </a:spcBef>
            <a:spcAft>
              <a:spcPct val="20000"/>
            </a:spcAft>
            <a:buChar char="•"/>
          </a:pPr>
          <a:r>
            <a:rPr lang="nn-NO" sz="2300" kern="1200" noProof="1"/>
            <a:t>Retningslinjer</a:t>
          </a:r>
          <a:br>
            <a:rPr lang="nn-NO" sz="2300" kern="1200" noProof="1"/>
          </a:br>
          <a:endParaRPr lang="nn-NO" sz="2300" kern="1200" noProof="1"/>
        </a:p>
      </dsp:txBody>
      <dsp:txXfrm>
        <a:off x="0" y="761509"/>
        <a:ext cx="9020443" cy="1459350"/>
      </dsp:txXfrm>
    </dsp:sp>
    <dsp:sp modelId="{3EF366A2-B325-45D4-9712-538290172356}">
      <dsp:nvSpPr>
        <dsp:cNvPr id="0" name=""/>
        <dsp:cNvSpPr/>
      </dsp:nvSpPr>
      <dsp:spPr>
        <a:xfrm>
          <a:off x="0" y="2220859"/>
          <a:ext cx="9020443"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n-NO" sz="3000" b="1" kern="1200" noProof="1"/>
            <a:t>Veiledning i søknadsskjemaet</a:t>
          </a:r>
          <a:endParaRPr lang="nn-NO" sz="3000" kern="1200" noProof="1"/>
        </a:p>
      </dsp:txBody>
      <dsp:txXfrm>
        <a:off x="35125" y="2255984"/>
        <a:ext cx="8950193" cy="649299"/>
      </dsp:txXfrm>
    </dsp:sp>
    <dsp:sp modelId="{4BB0B9E0-859B-417F-9944-23B96DEEBC00}">
      <dsp:nvSpPr>
        <dsp:cNvPr id="0" name=""/>
        <dsp:cNvSpPr/>
      </dsp:nvSpPr>
      <dsp:spPr>
        <a:xfrm>
          <a:off x="0" y="2940409"/>
          <a:ext cx="9020443"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39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nn-NO" sz="2300" kern="1200" noProof="1"/>
            <a:t>Informasjonsbokser</a:t>
          </a:r>
        </a:p>
        <a:p>
          <a:pPr marL="228600" lvl="1" indent="-228600" algn="l" defTabSz="1022350">
            <a:lnSpc>
              <a:spcPct val="90000"/>
            </a:lnSpc>
            <a:spcBef>
              <a:spcPct val="0"/>
            </a:spcBef>
            <a:spcAft>
              <a:spcPct val="20000"/>
            </a:spcAft>
            <a:buChar char="•"/>
          </a:pPr>
          <a:r>
            <a:rPr lang="nn-NO" sz="2300" kern="1200" noProof="1"/>
            <a:t>Spørsmålstegn</a:t>
          </a:r>
          <a:br>
            <a:rPr lang="nn-NO" sz="2300" kern="1200" noProof="1"/>
          </a:br>
          <a:endParaRPr lang="nn-NO" sz="2300" kern="1200" noProof="1"/>
        </a:p>
      </dsp:txBody>
      <dsp:txXfrm>
        <a:off x="0" y="2940409"/>
        <a:ext cx="9020443" cy="1117800"/>
      </dsp:txXfrm>
    </dsp:sp>
    <dsp:sp modelId="{702B494A-1FF7-461B-B185-6B1263E08433}">
      <dsp:nvSpPr>
        <dsp:cNvPr id="0" name=""/>
        <dsp:cNvSpPr/>
      </dsp:nvSpPr>
      <dsp:spPr>
        <a:xfrm>
          <a:off x="0" y="4058209"/>
          <a:ext cx="9020443"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n-NO" sz="3000" b="1" kern="1200" noProof="1"/>
            <a:t>E-postboks – </a:t>
          </a:r>
          <a:r>
            <a:rPr lang="nn-NO" sz="2400" kern="1200" noProof="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forskningsmidler@helse-vest.no</a:t>
          </a:r>
          <a:endParaRPr lang="nn-NO" sz="2400" kern="1200" noProof="1">
            <a:solidFill>
              <a:schemeClr val="bg1"/>
            </a:solidFill>
          </a:endParaRPr>
        </a:p>
      </dsp:txBody>
      <dsp:txXfrm>
        <a:off x="35125" y="4093334"/>
        <a:ext cx="8950193" cy="64929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60893-A16A-41EC-A345-21341206551B}" type="datetimeFigureOut">
              <a:rPr lang="nb-NO" smtClean="0"/>
              <a:t>03.07.2026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0F946-1FAF-45A5-AF44-93AAD9AA8D37}" type="slidenum">
              <a:rPr lang="nb-NO" smtClean="0"/>
              <a:t>‹#›</a:t>
            </a:fld>
            <a:endParaRPr lang="nb-NO"/>
          </a:p>
        </p:txBody>
      </p:sp>
    </p:spTree>
    <p:extLst>
      <p:ext uri="{BB962C8B-B14F-4D97-AF65-F5344CB8AC3E}">
        <p14:creationId xmlns:p14="http://schemas.microsoft.com/office/powerpoint/2010/main" val="86703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else-vest.no/behandlingsstader/avtalar-med-private/private-ideelle-institusjona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Velkommen til informasjonsmøte om Helse Vests forskningsmidler </a:t>
            </a:r>
          </a:p>
          <a:p>
            <a:r>
              <a:rPr lang="nb-NO" sz="1200" kern="1200">
                <a:solidFill>
                  <a:schemeClr val="tx1"/>
                </a:solidFill>
                <a:effectLst/>
                <a:latin typeface="+mn-lt"/>
                <a:ea typeface="+mn-ea"/>
                <a:cs typeface="+mn-cs"/>
              </a:rPr>
              <a:t>Formål et med presentasjonen er å gi oversikt over utlysningen og hvordan søke</a:t>
            </a:r>
          </a:p>
          <a:p>
            <a:endParaRPr lang="nb-NO"/>
          </a:p>
        </p:txBody>
      </p:sp>
      <p:sp>
        <p:nvSpPr>
          <p:cNvPr id="4" name="Plassholder for lysbildenummer 3"/>
          <p:cNvSpPr>
            <a:spLocks noGrp="1"/>
          </p:cNvSpPr>
          <p:nvPr>
            <p:ph type="sldNum" sz="quarter" idx="5"/>
          </p:nvPr>
        </p:nvSpPr>
        <p:spPr/>
        <p:txBody>
          <a:bodyPr/>
          <a:lstStyle/>
          <a:p>
            <a:fld id="{C6F0F946-1FAF-45A5-AF44-93AAD9AA8D37}" type="slidenum">
              <a:rPr lang="nb-NO" smtClean="0"/>
              <a:t>1</a:t>
            </a:fld>
            <a:endParaRPr lang="nb-NO"/>
          </a:p>
        </p:txBody>
      </p:sp>
    </p:spTree>
    <p:extLst>
      <p:ext uri="{BB962C8B-B14F-4D97-AF65-F5344CB8AC3E}">
        <p14:creationId xmlns:p14="http://schemas.microsoft.com/office/powerpoint/2010/main" val="732740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79E3-52F8-3038-4805-3053D4FB93E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C740806-2C69-7912-CCD8-1BB815B0015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CE04EAC-2947-FA06-4DD6-356131C71A49}"/>
              </a:ext>
            </a:extLst>
          </p:cNvPr>
          <p:cNvSpPr>
            <a:spLocks noGrp="1"/>
          </p:cNvSpPr>
          <p:nvPr>
            <p:ph type="body" idx="1"/>
          </p:nvPr>
        </p:nvSpPr>
        <p:spPr/>
        <p:txBody>
          <a:bodyPr/>
          <a:lstStyle/>
          <a:p>
            <a:r>
              <a:rPr lang="nb-NO" sz="1200" kern="1200">
                <a:solidFill>
                  <a:schemeClr val="tx1"/>
                </a:solidFill>
                <a:effectLst/>
                <a:latin typeface="+mn-lt"/>
                <a:ea typeface="+mn-ea"/>
                <a:cs typeface="+mn-cs"/>
              </a:rPr>
              <a:t>Åpen prosjektstøtte skal finansiere </a:t>
            </a:r>
            <a:r>
              <a:rPr lang="nb-NO" sz="1200" b="1" kern="1200">
                <a:solidFill>
                  <a:schemeClr val="tx1"/>
                </a:solidFill>
                <a:effectLst/>
                <a:latin typeface="+mn-lt"/>
                <a:ea typeface="+mn-ea"/>
                <a:cs typeface="+mn-cs"/>
              </a:rPr>
              <a:t>større</a:t>
            </a:r>
            <a:r>
              <a:rPr lang="nb-NO" sz="1200" kern="1200">
                <a:solidFill>
                  <a:schemeClr val="tx1"/>
                </a:solidFill>
                <a:effectLst/>
                <a:latin typeface="+mn-lt"/>
                <a:ea typeface="+mn-ea"/>
                <a:cs typeface="+mn-cs"/>
              </a:rPr>
              <a:t> forskningsprosjekter med høy vitenskapelig kvalitet og tydelig </a:t>
            </a:r>
            <a:r>
              <a:rPr lang="nb-NO" sz="1200" b="1" kern="1200">
                <a:solidFill>
                  <a:schemeClr val="tx1"/>
                </a:solidFill>
                <a:effectLst/>
                <a:latin typeface="+mn-lt"/>
                <a:ea typeface="+mn-ea"/>
                <a:cs typeface="+mn-cs"/>
              </a:rPr>
              <a:t>nytteverdi</a:t>
            </a:r>
            <a:r>
              <a:rPr lang="nb-NO" sz="1200" kern="1200">
                <a:solidFill>
                  <a:schemeClr val="tx1"/>
                </a:solidFill>
                <a:effectLst/>
                <a:latin typeface="+mn-lt"/>
                <a:ea typeface="+mn-ea"/>
                <a:cs typeface="+mn-cs"/>
              </a:rPr>
              <a:t> for framtidig pasientbehandling.</a:t>
            </a:r>
          </a:p>
          <a:p>
            <a:r>
              <a:rPr lang="nb-NO" sz="1200" kern="1200">
                <a:solidFill>
                  <a:schemeClr val="tx1"/>
                </a:solidFill>
                <a:effectLst/>
                <a:latin typeface="+mn-lt"/>
                <a:ea typeface="+mn-ea"/>
                <a:cs typeface="+mn-cs"/>
              </a:rPr>
              <a:t>Prosjektene skal også bidra til å bygge sterke forskningsmiljø i regionen.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Prosjektperioden er fra minimum to til maksimum fire år.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Søker, som er prosjektleder, må ha hovedstilling i regionen både på søknadstidspunktet og i hele prosjektperioden.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kan søkes om midler til:</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forskertid</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driftsmidler</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og mindre utstyr</a:t>
            </a:r>
          </a:p>
          <a:p>
            <a:pPr lvl="0"/>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er en øvre ramme på 5,1 millioner kroner over tre til fire år.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tillegg kan man, dersom prosjektet krever det, søke om ett forskerstipend uten navngitt kandidat.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legges også til grunn at prosjektleder i løpet av perioden søker ekstern finansiering, for eksempel fra Forskningsrådet eller EU.</a:t>
            </a:r>
          </a:p>
          <a:p>
            <a:endParaRPr lang="nb-NO"/>
          </a:p>
        </p:txBody>
      </p:sp>
      <p:sp>
        <p:nvSpPr>
          <p:cNvPr id="4" name="Plassholder for lysbildenummer 3">
            <a:extLst>
              <a:ext uri="{FF2B5EF4-FFF2-40B4-BE49-F238E27FC236}">
                <a16:creationId xmlns:a16="http://schemas.microsoft.com/office/drawing/2014/main" id="{C2047070-21F5-B146-E412-AE209ACC2A2E}"/>
              </a:ext>
            </a:extLst>
          </p:cNvPr>
          <p:cNvSpPr>
            <a:spLocks noGrp="1"/>
          </p:cNvSpPr>
          <p:nvPr>
            <p:ph type="sldNum" sz="quarter" idx="5"/>
          </p:nvPr>
        </p:nvSpPr>
        <p:spPr/>
        <p:txBody>
          <a:bodyPr/>
          <a:lstStyle/>
          <a:p>
            <a:fld id="{C6F0F946-1FAF-45A5-AF44-93AAD9AA8D37}" type="slidenum">
              <a:rPr lang="nb-NO" smtClean="0"/>
              <a:t>10</a:t>
            </a:fld>
            <a:endParaRPr lang="nb-NO"/>
          </a:p>
        </p:txBody>
      </p:sp>
    </p:spTree>
    <p:extLst>
      <p:ext uri="{BB962C8B-B14F-4D97-AF65-F5344CB8AC3E}">
        <p14:creationId xmlns:p14="http://schemas.microsoft.com/office/powerpoint/2010/main" val="4554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For åpen prosjektstøtte er det også en karanteneordning som det er viktig å være klar over.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Denne gjelder for enkelte søkere som dermed ikke kan søke i denne runden.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gjelder for det første søkere som fikk tildelt åpen prosjektstøtte i 2025, med prosjektstart i 2026.</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tillegg gjelder det prosjektledere som har betydelige ubrukte midler etter at prosjektets sluttdato er passert, og da tilsvarende ett år eller mer med tildeling. Dette vurderes basert på regnskapsrapporteringen fra siste </a:t>
            </a:r>
            <a:r>
              <a:rPr lang="nb-NO" sz="1200" kern="1200" err="1">
                <a:solidFill>
                  <a:schemeClr val="tx1"/>
                </a:solidFill>
                <a:effectLst/>
                <a:latin typeface="+mn-lt"/>
                <a:ea typeface="+mn-ea"/>
                <a:cs typeface="+mn-cs"/>
              </a:rPr>
              <a:t>tildelingsår</a:t>
            </a:r>
            <a:r>
              <a:rPr lang="nb-NO" sz="1200" kern="1200">
                <a:solidFill>
                  <a:schemeClr val="tx1"/>
                </a:solidFill>
                <a:effectLst/>
                <a:latin typeface="+mn-lt"/>
                <a:ea typeface="+mn-ea"/>
                <a:cs typeface="+mn-cs"/>
              </a:rPr>
              <a: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Hvis du er usikker på om dette gjelder deg, anbefales det å ta kontakt for avklaring.</a:t>
            </a:r>
          </a:p>
        </p:txBody>
      </p:sp>
      <p:sp>
        <p:nvSpPr>
          <p:cNvPr id="4" name="Plassholder for lysbildenummer 3"/>
          <p:cNvSpPr>
            <a:spLocks noGrp="1"/>
          </p:cNvSpPr>
          <p:nvPr>
            <p:ph type="sldNum" sz="quarter" idx="5"/>
          </p:nvPr>
        </p:nvSpPr>
        <p:spPr/>
        <p:txBody>
          <a:bodyPr/>
          <a:lstStyle/>
          <a:p>
            <a:fld id="{C6F0F946-1FAF-45A5-AF44-93AAD9AA8D37}" type="slidenum">
              <a:rPr lang="nb-NO" smtClean="0"/>
              <a:t>11</a:t>
            </a:fld>
            <a:endParaRPr lang="nb-NO"/>
          </a:p>
        </p:txBody>
      </p:sp>
    </p:spTree>
    <p:extLst>
      <p:ext uri="{BB962C8B-B14F-4D97-AF65-F5344CB8AC3E}">
        <p14:creationId xmlns:p14="http://schemas.microsoft.com/office/powerpoint/2010/main" val="2651101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Utenlandsstipend er en ordning som skal legge til rette for internasjonalt forskningssamarbeid.</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Formålet er å bygge langsiktige relasjoner med anerkjente forskningsmiljøer i utlandet.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Ordningen retter seg særlig mot forskere tidlig i karrieren, og prosjekter som innebærer etablering av nye samarbeid.</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En viktig endring er at denne ordningen nå lyses ut to ganger i året.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Til søknadsfristen i september kan det søkes om støtte til utenlandsopphold i 2027.</a:t>
            </a:r>
          </a:p>
        </p:txBody>
      </p:sp>
      <p:sp>
        <p:nvSpPr>
          <p:cNvPr id="4" name="Plassholder for lysbildenummer 3"/>
          <p:cNvSpPr>
            <a:spLocks noGrp="1"/>
          </p:cNvSpPr>
          <p:nvPr>
            <p:ph type="sldNum" sz="quarter" idx="5"/>
          </p:nvPr>
        </p:nvSpPr>
        <p:spPr/>
        <p:txBody>
          <a:bodyPr/>
          <a:lstStyle/>
          <a:p>
            <a:fld id="{C6F0F946-1FAF-45A5-AF44-93AAD9AA8D37}" type="slidenum">
              <a:rPr lang="nb-NO" smtClean="0"/>
              <a:t>12</a:t>
            </a:fld>
            <a:endParaRPr lang="nb-NO"/>
          </a:p>
        </p:txBody>
      </p:sp>
    </p:spTree>
    <p:extLst>
      <p:ext uri="{BB962C8B-B14F-4D97-AF65-F5344CB8AC3E}">
        <p14:creationId xmlns:p14="http://schemas.microsoft.com/office/powerpoint/2010/main" val="1176246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A6BD-7B0B-4195-27AC-3C23DABBC96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DD14965-97E4-6963-0380-07514CF3EE3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66B82EE-9719-B1D5-5F0D-2C2F32C52BE6}"/>
              </a:ext>
            </a:extLst>
          </p:cNvPr>
          <p:cNvSpPr>
            <a:spLocks noGrp="1"/>
          </p:cNvSpPr>
          <p:nvPr>
            <p:ph type="body" idx="1"/>
          </p:nvPr>
        </p:nvSpPr>
        <p:spPr/>
        <p:txBody>
          <a:bodyPr/>
          <a:lstStyle/>
          <a:p>
            <a:r>
              <a:rPr lang="nb-NO" sz="1200" kern="1200">
                <a:solidFill>
                  <a:schemeClr val="tx1"/>
                </a:solidFill>
                <a:effectLst/>
                <a:latin typeface="+mn-lt"/>
                <a:ea typeface="+mn-ea"/>
                <a:cs typeface="+mn-cs"/>
              </a:rPr>
              <a:t>Den siste ordningen i denne delen er stipend til kliniske studier.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Dette er en ordning som skal bidra til å </a:t>
            </a:r>
            <a:r>
              <a:rPr lang="nb-NO" sz="1200" b="1" kern="1200">
                <a:solidFill>
                  <a:schemeClr val="tx1"/>
                </a:solidFill>
                <a:effectLst/>
                <a:latin typeface="+mn-lt"/>
                <a:ea typeface="+mn-ea"/>
                <a:cs typeface="+mn-cs"/>
              </a:rPr>
              <a:t>integrere forskning i klinikk</a:t>
            </a:r>
            <a:r>
              <a:rPr lang="nb-NO" sz="1200" kern="1200">
                <a:solidFill>
                  <a:schemeClr val="tx1"/>
                </a:solidFill>
                <a:effectLst/>
                <a:latin typeface="+mn-lt"/>
                <a:ea typeface="+mn-ea"/>
                <a:cs typeface="+mn-cs"/>
              </a:rPr>
              <a: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Målgruppen er helsepersonell med doktorgrad som ønsker å delta mer aktivt i forskning, men som i liten grad har vært forskningsaktive etter disputas.</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Søkeren må være ansatt i et helseforetak, eller en relevant institusjon i regionen, og ha minst 50 prosent stilling i klinisk eller paraklinisk virksomhet.</a:t>
            </a:r>
          </a:p>
          <a:p>
            <a:r>
              <a:rPr lang="nb-NO" sz="1200" kern="1200">
                <a:solidFill>
                  <a:schemeClr val="tx1"/>
                </a:solidFill>
                <a:effectLst/>
                <a:latin typeface="+mn-lt"/>
                <a:ea typeface="+mn-ea"/>
                <a:cs typeface="+mn-cs"/>
              </a:rPr>
              <a:t>Det kan søkes om et stipend tilsvarende 20 prosent frikjøp, i inntil tre år.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Ordningen skal særlig bidra til økt deltakelse i pågående kliniske studier, og til å styrke kompetansen og interessen for klinisk forskning i tjenesten.</a:t>
            </a:r>
          </a:p>
          <a:p>
            <a:endParaRPr lang="nb-NO"/>
          </a:p>
        </p:txBody>
      </p:sp>
      <p:sp>
        <p:nvSpPr>
          <p:cNvPr id="4" name="Plassholder for lysbildenummer 3">
            <a:extLst>
              <a:ext uri="{FF2B5EF4-FFF2-40B4-BE49-F238E27FC236}">
                <a16:creationId xmlns:a16="http://schemas.microsoft.com/office/drawing/2014/main" id="{6E06769B-0C39-31A7-F8D4-0C4D31D1FE20}"/>
              </a:ext>
            </a:extLst>
          </p:cNvPr>
          <p:cNvSpPr>
            <a:spLocks noGrp="1"/>
          </p:cNvSpPr>
          <p:nvPr>
            <p:ph type="sldNum" sz="quarter" idx="5"/>
          </p:nvPr>
        </p:nvSpPr>
        <p:spPr/>
        <p:txBody>
          <a:bodyPr/>
          <a:lstStyle/>
          <a:p>
            <a:fld id="{C6F0F946-1FAF-45A5-AF44-93AAD9AA8D37}" type="slidenum">
              <a:rPr lang="nb-NO" smtClean="0"/>
              <a:t>13</a:t>
            </a:fld>
            <a:endParaRPr lang="nb-NO"/>
          </a:p>
        </p:txBody>
      </p:sp>
    </p:spTree>
    <p:extLst>
      <p:ext uri="{BB962C8B-B14F-4D97-AF65-F5344CB8AC3E}">
        <p14:creationId xmlns:p14="http://schemas.microsoft.com/office/powerpoint/2010/main" val="28164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B6425-9548-22E3-A9D3-2C270DD2968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1118732-80EB-1409-17D8-565D0C52EC0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1DC3C8A-A83D-2123-51B3-617207ABF45C}"/>
              </a:ext>
            </a:extLst>
          </p:cNvPr>
          <p:cNvSpPr>
            <a:spLocks noGrp="1"/>
          </p:cNvSpPr>
          <p:nvPr>
            <p:ph type="body" idx="1"/>
          </p:nvPr>
        </p:nvSpPr>
        <p:spPr/>
        <p:txBody>
          <a:bodyPr/>
          <a:lstStyle/>
          <a:p>
            <a:pPr fontAlgn="t"/>
            <a:r>
              <a:rPr lang="nb-NO" sz="1200" b="0" i="0" kern="1200">
                <a:solidFill>
                  <a:schemeClr val="tx1"/>
                </a:solidFill>
                <a:effectLst/>
                <a:latin typeface="+mn-lt"/>
                <a:ea typeface="+mn-ea"/>
                <a:cs typeface="+mn-cs"/>
              </a:rPr>
              <a:t>Nå går vi over til hvem som kan søke, og hvilke krav som gjelder.</a:t>
            </a:r>
          </a:p>
        </p:txBody>
      </p:sp>
      <p:sp>
        <p:nvSpPr>
          <p:cNvPr id="4" name="Plassholder for lysbildenummer 3">
            <a:extLst>
              <a:ext uri="{FF2B5EF4-FFF2-40B4-BE49-F238E27FC236}">
                <a16:creationId xmlns:a16="http://schemas.microsoft.com/office/drawing/2014/main" id="{97FC1803-C4BD-511D-83DA-10098DC8F0EE}"/>
              </a:ext>
            </a:extLst>
          </p:cNvPr>
          <p:cNvSpPr>
            <a:spLocks noGrp="1"/>
          </p:cNvSpPr>
          <p:nvPr>
            <p:ph type="sldNum" sz="quarter" idx="10"/>
          </p:nvPr>
        </p:nvSpPr>
        <p:spPr/>
        <p:txBody>
          <a:bodyPr/>
          <a:lstStyle/>
          <a:p>
            <a:fld id="{7490F6F4-3E9E-4F01-A36F-71BFE37B06E8}" type="slidenum">
              <a:rPr lang="nb-NO" smtClean="0"/>
              <a:t>14</a:t>
            </a:fld>
            <a:endParaRPr lang="nb-NO"/>
          </a:p>
        </p:txBody>
      </p:sp>
    </p:spTree>
    <p:extLst>
      <p:ext uri="{BB962C8B-B14F-4D97-AF65-F5344CB8AC3E}">
        <p14:creationId xmlns:p14="http://schemas.microsoft.com/office/powerpoint/2010/main" val="3157125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38AF8-24B1-CD6B-41FF-D50AF8974F2F}"/>
            </a:ext>
          </a:extLst>
        </p:cNvPr>
        <p:cNvGrpSpPr/>
        <p:nvPr/>
      </p:nvGrpSpPr>
      <p:grpSpPr>
        <a:xfrm>
          <a:off x="0" y="0"/>
          <a:ext cx="0" cy="0"/>
          <a:chOff x="0" y="0"/>
          <a:chExt cx="0" cy="0"/>
        </a:xfrm>
      </p:grpSpPr>
      <p:sp>
        <p:nvSpPr>
          <p:cNvPr id="62466" name="Rectangle 2">
            <a:extLst>
              <a:ext uri="{FF2B5EF4-FFF2-40B4-BE49-F238E27FC236}">
                <a16:creationId xmlns:a16="http://schemas.microsoft.com/office/drawing/2014/main" id="{683D11C5-B942-E0C9-2A79-49A2D14665A6}"/>
              </a:ext>
            </a:extLst>
          </p:cNvPr>
          <p:cNvSpPr>
            <a:spLocks noGrp="1" noChangeArrowheads="1"/>
          </p:cNvSpPr>
          <p:nvPr>
            <p:ph type="hdr" sz="quarter"/>
          </p:nvPr>
        </p:nvSpPr>
        <p:spPr>
          <a:noFill/>
        </p:spPr>
        <p:txBody>
          <a:bodyPr/>
          <a:lstStyle>
            <a:lvl1pPr defTabSz="875753">
              <a:defRPr sz="2300">
                <a:solidFill>
                  <a:schemeClr val="tx1"/>
                </a:solidFill>
                <a:latin typeface="Times" pitchFamily="18" charset="0"/>
              </a:defRPr>
            </a:lvl1pPr>
            <a:lvl2pPr marL="716525" indent="-275586" defTabSz="875753">
              <a:defRPr sz="2300">
                <a:solidFill>
                  <a:schemeClr val="tx1"/>
                </a:solidFill>
                <a:latin typeface="Times" pitchFamily="18" charset="0"/>
              </a:defRPr>
            </a:lvl2pPr>
            <a:lvl3pPr marL="1102346" indent="-220469" defTabSz="875753">
              <a:defRPr sz="2300">
                <a:solidFill>
                  <a:schemeClr val="tx1"/>
                </a:solidFill>
                <a:latin typeface="Times" pitchFamily="18" charset="0"/>
              </a:defRPr>
            </a:lvl3pPr>
            <a:lvl4pPr marL="1543284" indent="-220469" defTabSz="875753">
              <a:defRPr sz="2300">
                <a:solidFill>
                  <a:schemeClr val="tx1"/>
                </a:solidFill>
                <a:latin typeface="Times" pitchFamily="18" charset="0"/>
              </a:defRPr>
            </a:lvl4pPr>
            <a:lvl5pPr marL="1984222" indent="-220469" defTabSz="875753">
              <a:defRPr sz="2300">
                <a:solidFill>
                  <a:schemeClr val="tx1"/>
                </a:solidFill>
                <a:latin typeface="Times" pitchFamily="18" charset="0"/>
              </a:defRPr>
            </a:lvl5pPr>
            <a:lvl6pPr marL="2425161" indent="-220469" algn="ctr" defTabSz="875753" eaLnBrk="0" fontAlgn="base" hangingPunct="0">
              <a:spcBef>
                <a:spcPct val="0"/>
              </a:spcBef>
              <a:spcAft>
                <a:spcPct val="0"/>
              </a:spcAft>
              <a:defRPr sz="2300">
                <a:solidFill>
                  <a:schemeClr val="tx1"/>
                </a:solidFill>
                <a:latin typeface="Times" pitchFamily="18" charset="0"/>
              </a:defRPr>
            </a:lvl6pPr>
            <a:lvl7pPr marL="2866099" indent="-220469" algn="ctr" defTabSz="875753" eaLnBrk="0" fontAlgn="base" hangingPunct="0">
              <a:spcBef>
                <a:spcPct val="0"/>
              </a:spcBef>
              <a:spcAft>
                <a:spcPct val="0"/>
              </a:spcAft>
              <a:defRPr sz="2300">
                <a:solidFill>
                  <a:schemeClr val="tx1"/>
                </a:solidFill>
                <a:latin typeface="Times" pitchFamily="18" charset="0"/>
              </a:defRPr>
            </a:lvl7pPr>
            <a:lvl8pPr marL="3307037" indent="-220469" algn="ctr" defTabSz="875753" eaLnBrk="0" fontAlgn="base" hangingPunct="0">
              <a:spcBef>
                <a:spcPct val="0"/>
              </a:spcBef>
              <a:spcAft>
                <a:spcPct val="0"/>
              </a:spcAft>
              <a:defRPr sz="2300">
                <a:solidFill>
                  <a:schemeClr val="tx1"/>
                </a:solidFill>
                <a:latin typeface="Times" pitchFamily="18" charset="0"/>
              </a:defRPr>
            </a:lvl8pPr>
            <a:lvl9pPr marL="3747975" indent="-220469" algn="ctr" defTabSz="875753" eaLnBrk="0" fontAlgn="base" hangingPunct="0">
              <a:spcBef>
                <a:spcPct val="0"/>
              </a:spcBef>
              <a:spcAft>
                <a:spcPct val="0"/>
              </a:spcAft>
              <a:defRPr sz="2300">
                <a:solidFill>
                  <a:schemeClr val="tx1"/>
                </a:solidFill>
                <a:latin typeface="Times" pitchFamily="18" charset="0"/>
              </a:defRPr>
            </a:lvl9pPr>
          </a:lstStyle>
          <a:p>
            <a:pPr marL="0" marR="0" lvl="0" indent="0" algn="l" defTabSz="875753"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Arial" charset="0"/>
                <a:ea typeface="+mn-ea"/>
                <a:cs typeface="+mn-cs"/>
              </a:rPr>
              <a:t>KKF </a:t>
            </a:r>
          </a:p>
        </p:txBody>
      </p:sp>
      <p:sp>
        <p:nvSpPr>
          <p:cNvPr id="62467" name="Rectangle 3">
            <a:extLst>
              <a:ext uri="{FF2B5EF4-FFF2-40B4-BE49-F238E27FC236}">
                <a16:creationId xmlns:a16="http://schemas.microsoft.com/office/drawing/2014/main" id="{A78C84B0-DB0E-C27A-07DE-8A487A8681A4}"/>
              </a:ext>
            </a:extLst>
          </p:cNvPr>
          <p:cNvSpPr>
            <a:spLocks noGrp="1" noChangeArrowheads="1"/>
          </p:cNvSpPr>
          <p:nvPr>
            <p:ph type="dt" sz="quarter" idx="1"/>
          </p:nvPr>
        </p:nvSpPr>
        <p:spPr>
          <a:noFill/>
        </p:spPr>
        <p:txBody>
          <a:bodyPr/>
          <a:lstStyle>
            <a:lvl1pPr defTabSz="875753">
              <a:defRPr sz="2300">
                <a:solidFill>
                  <a:schemeClr val="tx1"/>
                </a:solidFill>
                <a:latin typeface="Times" pitchFamily="18" charset="0"/>
              </a:defRPr>
            </a:lvl1pPr>
            <a:lvl2pPr marL="716525" indent="-275586" defTabSz="875753">
              <a:defRPr sz="2300">
                <a:solidFill>
                  <a:schemeClr val="tx1"/>
                </a:solidFill>
                <a:latin typeface="Times" pitchFamily="18" charset="0"/>
              </a:defRPr>
            </a:lvl2pPr>
            <a:lvl3pPr marL="1102346" indent="-220469" defTabSz="875753">
              <a:defRPr sz="2300">
                <a:solidFill>
                  <a:schemeClr val="tx1"/>
                </a:solidFill>
                <a:latin typeface="Times" pitchFamily="18" charset="0"/>
              </a:defRPr>
            </a:lvl3pPr>
            <a:lvl4pPr marL="1543284" indent="-220469" defTabSz="875753">
              <a:defRPr sz="2300">
                <a:solidFill>
                  <a:schemeClr val="tx1"/>
                </a:solidFill>
                <a:latin typeface="Times" pitchFamily="18" charset="0"/>
              </a:defRPr>
            </a:lvl4pPr>
            <a:lvl5pPr marL="1984222" indent="-220469" defTabSz="875753">
              <a:defRPr sz="2300">
                <a:solidFill>
                  <a:schemeClr val="tx1"/>
                </a:solidFill>
                <a:latin typeface="Times" pitchFamily="18" charset="0"/>
              </a:defRPr>
            </a:lvl5pPr>
            <a:lvl6pPr marL="2425161" indent="-220469" algn="ctr" defTabSz="875753" eaLnBrk="0" fontAlgn="base" hangingPunct="0">
              <a:spcBef>
                <a:spcPct val="0"/>
              </a:spcBef>
              <a:spcAft>
                <a:spcPct val="0"/>
              </a:spcAft>
              <a:defRPr sz="2300">
                <a:solidFill>
                  <a:schemeClr val="tx1"/>
                </a:solidFill>
                <a:latin typeface="Times" pitchFamily="18" charset="0"/>
              </a:defRPr>
            </a:lvl6pPr>
            <a:lvl7pPr marL="2866099" indent="-220469" algn="ctr" defTabSz="875753" eaLnBrk="0" fontAlgn="base" hangingPunct="0">
              <a:spcBef>
                <a:spcPct val="0"/>
              </a:spcBef>
              <a:spcAft>
                <a:spcPct val="0"/>
              </a:spcAft>
              <a:defRPr sz="2300">
                <a:solidFill>
                  <a:schemeClr val="tx1"/>
                </a:solidFill>
                <a:latin typeface="Times" pitchFamily="18" charset="0"/>
              </a:defRPr>
            </a:lvl7pPr>
            <a:lvl8pPr marL="3307037" indent="-220469" algn="ctr" defTabSz="875753" eaLnBrk="0" fontAlgn="base" hangingPunct="0">
              <a:spcBef>
                <a:spcPct val="0"/>
              </a:spcBef>
              <a:spcAft>
                <a:spcPct val="0"/>
              </a:spcAft>
              <a:defRPr sz="2300">
                <a:solidFill>
                  <a:schemeClr val="tx1"/>
                </a:solidFill>
                <a:latin typeface="Times" pitchFamily="18" charset="0"/>
              </a:defRPr>
            </a:lvl8pPr>
            <a:lvl9pPr marL="3747975" indent="-220469" algn="ctr" defTabSz="875753" eaLnBrk="0" fontAlgn="base" hangingPunct="0">
              <a:spcBef>
                <a:spcPct val="0"/>
              </a:spcBef>
              <a:spcAft>
                <a:spcPct val="0"/>
              </a:spcAft>
              <a:defRPr sz="2300">
                <a:solidFill>
                  <a:schemeClr val="tx1"/>
                </a:solidFill>
                <a:latin typeface="Times" pitchFamily="18" charset="0"/>
              </a:defRPr>
            </a:lvl9pPr>
          </a:lstStyle>
          <a:p>
            <a:pPr marL="0" marR="0" lvl="0" indent="0" algn="r" defTabSz="875753" rtl="0" eaLnBrk="1" fontAlgn="auto" latinLnBrk="0" hangingPunct="1">
              <a:lnSpc>
                <a:spcPct val="100000"/>
              </a:lnSpc>
              <a:spcBef>
                <a:spcPts val="0"/>
              </a:spcBef>
              <a:spcAft>
                <a:spcPts val="0"/>
              </a:spcAft>
              <a:buClrTx/>
              <a:buSzTx/>
              <a:buFontTx/>
              <a:buNone/>
              <a:tabLst/>
              <a:defRPr/>
            </a:pPr>
            <a:fld id="{4CD3E571-F913-457F-8A0A-D7C16AEB5DE7}" type="datetime1">
              <a:rPr kumimoji="0" lang="nb-NO" sz="1100" b="0" i="0" u="none" strike="noStrike" kern="1200" cap="none" spc="0" normalizeH="0" baseline="0" noProof="0">
                <a:ln>
                  <a:noFill/>
                </a:ln>
                <a:solidFill>
                  <a:prstClr val="black"/>
                </a:solidFill>
                <a:effectLst/>
                <a:uLnTx/>
                <a:uFillTx/>
                <a:latin typeface="Arial" charset="0"/>
                <a:ea typeface="+mn-ea"/>
                <a:cs typeface="+mn-cs"/>
              </a:rPr>
              <a:pPr marL="0" marR="0" lvl="0" indent="0" algn="r" defTabSz="875753" rtl="0" eaLnBrk="1" fontAlgn="auto" latinLnBrk="0" hangingPunct="1">
                <a:lnSpc>
                  <a:spcPct val="100000"/>
                </a:lnSpc>
                <a:spcBef>
                  <a:spcPts val="0"/>
                </a:spcBef>
                <a:spcAft>
                  <a:spcPts val="0"/>
                </a:spcAft>
                <a:buClrTx/>
                <a:buSzTx/>
                <a:buFontTx/>
                <a:buNone/>
                <a:tabLst/>
                <a:defRPr/>
              </a:pPr>
              <a:t>03.07.2026</a:t>
            </a:fld>
            <a:endParaRPr kumimoji="0" lang="nb-NO" sz="11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468" name="Rectangle 7">
            <a:extLst>
              <a:ext uri="{FF2B5EF4-FFF2-40B4-BE49-F238E27FC236}">
                <a16:creationId xmlns:a16="http://schemas.microsoft.com/office/drawing/2014/main" id="{245899D3-7609-4147-EBF0-610C0D542D1A}"/>
              </a:ext>
            </a:extLst>
          </p:cNvPr>
          <p:cNvSpPr>
            <a:spLocks noGrp="1" noChangeArrowheads="1"/>
          </p:cNvSpPr>
          <p:nvPr>
            <p:ph type="sldNum" sz="quarter" idx="5"/>
          </p:nvPr>
        </p:nvSpPr>
        <p:spPr>
          <a:noFill/>
        </p:spPr>
        <p:txBody>
          <a:bodyPr/>
          <a:lstStyle>
            <a:lvl1pPr defTabSz="875753">
              <a:defRPr sz="2300">
                <a:solidFill>
                  <a:schemeClr val="tx1"/>
                </a:solidFill>
                <a:latin typeface="Times" pitchFamily="18" charset="0"/>
              </a:defRPr>
            </a:lvl1pPr>
            <a:lvl2pPr marL="716525" indent="-275586" defTabSz="875753">
              <a:defRPr sz="2300">
                <a:solidFill>
                  <a:schemeClr val="tx1"/>
                </a:solidFill>
                <a:latin typeface="Times" pitchFamily="18" charset="0"/>
              </a:defRPr>
            </a:lvl2pPr>
            <a:lvl3pPr marL="1102346" indent="-220469" defTabSz="875753">
              <a:defRPr sz="2300">
                <a:solidFill>
                  <a:schemeClr val="tx1"/>
                </a:solidFill>
                <a:latin typeface="Times" pitchFamily="18" charset="0"/>
              </a:defRPr>
            </a:lvl3pPr>
            <a:lvl4pPr marL="1543284" indent="-220469" defTabSz="875753">
              <a:defRPr sz="2300">
                <a:solidFill>
                  <a:schemeClr val="tx1"/>
                </a:solidFill>
                <a:latin typeface="Times" pitchFamily="18" charset="0"/>
              </a:defRPr>
            </a:lvl4pPr>
            <a:lvl5pPr marL="1984222" indent="-220469" defTabSz="875753">
              <a:defRPr sz="2300">
                <a:solidFill>
                  <a:schemeClr val="tx1"/>
                </a:solidFill>
                <a:latin typeface="Times" pitchFamily="18" charset="0"/>
              </a:defRPr>
            </a:lvl5pPr>
            <a:lvl6pPr marL="2425161" indent="-220469" algn="ctr" defTabSz="875753" eaLnBrk="0" fontAlgn="base" hangingPunct="0">
              <a:spcBef>
                <a:spcPct val="0"/>
              </a:spcBef>
              <a:spcAft>
                <a:spcPct val="0"/>
              </a:spcAft>
              <a:defRPr sz="2300">
                <a:solidFill>
                  <a:schemeClr val="tx1"/>
                </a:solidFill>
                <a:latin typeface="Times" pitchFamily="18" charset="0"/>
              </a:defRPr>
            </a:lvl6pPr>
            <a:lvl7pPr marL="2866099" indent="-220469" algn="ctr" defTabSz="875753" eaLnBrk="0" fontAlgn="base" hangingPunct="0">
              <a:spcBef>
                <a:spcPct val="0"/>
              </a:spcBef>
              <a:spcAft>
                <a:spcPct val="0"/>
              </a:spcAft>
              <a:defRPr sz="2300">
                <a:solidFill>
                  <a:schemeClr val="tx1"/>
                </a:solidFill>
                <a:latin typeface="Times" pitchFamily="18" charset="0"/>
              </a:defRPr>
            </a:lvl7pPr>
            <a:lvl8pPr marL="3307037" indent="-220469" algn="ctr" defTabSz="875753" eaLnBrk="0" fontAlgn="base" hangingPunct="0">
              <a:spcBef>
                <a:spcPct val="0"/>
              </a:spcBef>
              <a:spcAft>
                <a:spcPct val="0"/>
              </a:spcAft>
              <a:defRPr sz="2300">
                <a:solidFill>
                  <a:schemeClr val="tx1"/>
                </a:solidFill>
                <a:latin typeface="Times" pitchFamily="18" charset="0"/>
              </a:defRPr>
            </a:lvl8pPr>
            <a:lvl9pPr marL="3747975" indent="-220469" algn="ctr" defTabSz="875753" eaLnBrk="0" fontAlgn="base" hangingPunct="0">
              <a:spcBef>
                <a:spcPct val="0"/>
              </a:spcBef>
              <a:spcAft>
                <a:spcPct val="0"/>
              </a:spcAft>
              <a:defRPr sz="2300">
                <a:solidFill>
                  <a:schemeClr val="tx1"/>
                </a:solidFill>
                <a:latin typeface="Times" pitchFamily="18" charset="0"/>
              </a:defRPr>
            </a:lvl9pPr>
          </a:lstStyle>
          <a:p>
            <a:pPr marL="0" marR="0" lvl="0" indent="0" algn="r" defTabSz="875753" rtl="0" eaLnBrk="1" fontAlgn="auto" latinLnBrk="0" hangingPunct="1">
              <a:lnSpc>
                <a:spcPct val="100000"/>
              </a:lnSpc>
              <a:spcBef>
                <a:spcPts val="0"/>
              </a:spcBef>
              <a:spcAft>
                <a:spcPts val="0"/>
              </a:spcAft>
              <a:buClrTx/>
              <a:buSzTx/>
              <a:buFontTx/>
              <a:buNone/>
              <a:tabLst/>
              <a:defRPr/>
            </a:pPr>
            <a:fld id="{F72DDAD4-16FD-4AF4-8CF9-71D72119F1EF}" type="slidenum">
              <a:rPr kumimoji="0" lang="nb-NO" sz="1100" b="0" i="0" u="none" strike="noStrike" kern="1200" cap="none" spc="0" normalizeH="0" baseline="0" noProof="0">
                <a:ln>
                  <a:noFill/>
                </a:ln>
                <a:solidFill>
                  <a:prstClr val="black"/>
                </a:solidFill>
                <a:effectLst/>
                <a:uLnTx/>
                <a:uFillTx/>
                <a:latin typeface="Arial" charset="0"/>
                <a:ea typeface="+mn-ea"/>
                <a:cs typeface="+mn-cs"/>
              </a:rPr>
              <a:pPr marL="0" marR="0" lvl="0" indent="0" algn="r" defTabSz="875753" rtl="0" eaLnBrk="1" fontAlgn="auto" latinLnBrk="0" hangingPunct="1">
                <a:lnSpc>
                  <a:spcPct val="100000"/>
                </a:lnSpc>
                <a:spcBef>
                  <a:spcPts val="0"/>
                </a:spcBef>
                <a:spcAft>
                  <a:spcPts val="0"/>
                </a:spcAft>
                <a:buClrTx/>
                <a:buSzTx/>
                <a:buFontTx/>
                <a:buNone/>
                <a:tabLst/>
                <a:defRPr/>
              </a:pPr>
              <a:t>15</a:t>
            </a:fld>
            <a:endParaRPr kumimoji="0" lang="nb-NO" sz="11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469" name="Rectangle 2">
            <a:extLst>
              <a:ext uri="{FF2B5EF4-FFF2-40B4-BE49-F238E27FC236}">
                <a16:creationId xmlns:a16="http://schemas.microsoft.com/office/drawing/2014/main" id="{FB1B5077-01DF-7CF3-FBC1-86E27F25ED36}"/>
              </a:ext>
            </a:extLst>
          </p:cNvPr>
          <p:cNvSpPr>
            <a:spLocks noGrp="1" noRot="1" noChangeAspect="1" noChangeArrowheads="1" noTextEdit="1"/>
          </p:cNvSpPr>
          <p:nvPr>
            <p:ph type="sldImg"/>
          </p:nvPr>
        </p:nvSpPr>
        <p:spPr>
          <a:xfrm>
            <a:off x="90488" y="744538"/>
            <a:ext cx="6618287" cy="3724275"/>
          </a:xfrm>
          <a:ln/>
        </p:spPr>
      </p:sp>
      <p:sp>
        <p:nvSpPr>
          <p:cNvPr id="62470" name="Rectangle 3">
            <a:extLst>
              <a:ext uri="{FF2B5EF4-FFF2-40B4-BE49-F238E27FC236}">
                <a16:creationId xmlns:a16="http://schemas.microsoft.com/office/drawing/2014/main" id="{D2611C0C-85EC-D423-7863-57FE1B12423F}"/>
              </a:ext>
            </a:extLst>
          </p:cNvPr>
          <p:cNvSpPr>
            <a:spLocks noGrp="1" noChangeArrowheads="1"/>
          </p:cNvSpPr>
          <p:nvPr>
            <p:ph type="body" idx="1"/>
          </p:nvPr>
        </p:nvSpPr>
        <p:spPr>
          <a:xfrm>
            <a:off x="680254" y="4716464"/>
            <a:ext cx="5437168" cy="4465637"/>
          </a:xfrm>
          <a:noFill/>
        </p:spPr>
        <p:txBody>
          <a:bodyPr/>
          <a:lstStyle/>
          <a:p>
            <a:pPr eaLnBrk="1" hangingPunct="1"/>
            <a:r>
              <a:rPr lang="nb-NO"/>
              <a:t>Alle søknader skal ha én søkerinstitusjon.</a:t>
            </a:r>
          </a:p>
          <a:p>
            <a:pPr eaLnBrk="1" hangingPunct="1"/>
            <a:r>
              <a:rPr lang="nb-NO"/>
              <a:t>Denne har ansvar for:</a:t>
            </a:r>
          </a:p>
          <a:p>
            <a:pPr eaLnBrk="1" hangingPunct="1"/>
            <a:endParaRPr lang="nb-NO"/>
          </a:p>
          <a:p>
            <a:pPr eaLnBrk="1" hangingPunct="1"/>
            <a:r>
              <a:rPr lang="nb-NO"/>
              <a:t>økonomi</a:t>
            </a:r>
          </a:p>
          <a:p>
            <a:pPr eaLnBrk="1" hangingPunct="1"/>
            <a:r>
              <a:rPr lang="nb-NO"/>
              <a:t>personal</a:t>
            </a:r>
          </a:p>
          <a:p>
            <a:pPr eaLnBrk="1" hangingPunct="1"/>
            <a:r>
              <a:rPr lang="nb-NO"/>
              <a:t>gjennomføring og rapportering</a:t>
            </a:r>
          </a:p>
          <a:p>
            <a:pPr eaLnBrk="1" hangingPunct="1"/>
            <a:endParaRPr lang="nb-NO"/>
          </a:p>
          <a:p>
            <a:pPr eaLnBrk="1" hangingPunct="1"/>
            <a:r>
              <a:rPr lang="nb-NO"/>
              <a:t>Kun helseforetak og private ideelle institusjoner i regionen kan ha denne rollen.</a:t>
            </a:r>
          </a:p>
        </p:txBody>
      </p:sp>
    </p:spTree>
    <p:extLst>
      <p:ext uri="{BB962C8B-B14F-4D97-AF65-F5344CB8AC3E}">
        <p14:creationId xmlns:p14="http://schemas.microsoft.com/office/powerpoint/2010/main" val="2519232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96FF8-2ADE-A6DD-82B3-7682B244234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39346B9-015A-D8ED-3A76-0D57097728A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9F3BC89-6F33-F20A-C143-E634DB1B3F0B}"/>
              </a:ext>
            </a:extLst>
          </p:cNvPr>
          <p:cNvSpPr>
            <a:spLocks noGrp="1"/>
          </p:cNvSpPr>
          <p:nvPr>
            <p:ph type="body" idx="1"/>
          </p:nvPr>
        </p:nvSpPr>
        <p:spPr/>
        <p:txBody>
          <a:bodyPr/>
          <a:lstStyle/>
          <a:p>
            <a:r>
              <a:rPr lang="nb-NO" sz="1200" kern="1200">
                <a:solidFill>
                  <a:schemeClr val="tx1"/>
                </a:solidFill>
                <a:effectLst/>
                <a:latin typeface="+mn-lt"/>
                <a:ea typeface="+mn-ea"/>
                <a:cs typeface="+mn-cs"/>
              </a:rPr>
              <a:t>Alle søknader må være forankret i ledelsen.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betyr at prosjektet er ønsket, relevant og gjennomførbart.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Dette avklarer du best med din leder i god tid før innsending.</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Når søknaden leveres, får leder automatisk beskjed og skal godkjenne gjennom søknadssystemet.</a:t>
            </a:r>
          </a:p>
          <a:p>
            <a:endParaRPr lang="nb-NO"/>
          </a:p>
        </p:txBody>
      </p:sp>
      <p:sp>
        <p:nvSpPr>
          <p:cNvPr id="4" name="Plassholder for lysbildenummer 3">
            <a:extLst>
              <a:ext uri="{FF2B5EF4-FFF2-40B4-BE49-F238E27FC236}">
                <a16:creationId xmlns:a16="http://schemas.microsoft.com/office/drawing/2014/main" id="{808B1B10-004D-33D1-A36A-F440454BEA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0F6F4-3E9E-4F01-A36F-71BFE37B06E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354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Hovedregelen er at søker må være ansatt minst 20 prosent i en av institusjonene som kan være søkerinstitusjon.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åpen prosjektstøtte må man også ha hovedstilling i regionen.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Ansettelsesforhold må dokumenteres i CV som skal følge søknaden. </a:t>
            </a: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7490F6F4-3E9E-4F01-A36F-71BFE37B06E8}" type="slidenum">
              <a:rPr lang="nb-NO" smtClean="0"/>
              <a:t>17</a:t>
            </a:fld>
            <a:endParaRPr lang="nb-NO"/>
          </a:p>
        </p:txBody>
      </p:sp>
    </p:spTree>
    <p:extLst>
      <p:ext uri="{BB962C8B-B14F-4D97-AF65-F5344CB8AC3E}">
        <p14:creationId xmlns:p14="http://schemas.microsoft.com/office/powerpoint/2010/main" val="3754201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71457-62A9-B85B-8E8E-E3C9F2B4539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9D77A97-2888-357D-2D6F-546563EC7B0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21273C9-D342-0067-7B62-0D6AC1327D23}"/>
              </a:ext>
            </a:extLst>
          </p:cNvPr>
          <p:cNvSpPr>
            <a:spLocks noGrp="1"/>
          </p:cNvSpPr>
          <p:nvPr>
            <p:ph type="body" idx="1"/>
          </p:nvPr>
        </p:nvSpPr>
        <p:spPr/>
        <p:txBody>
          <a:bodyPr/>
          <a:lstStyle/>
          <a:p>
            <a:r>
              <a:rPr lang="nb-NO" sz="1200" kern="1200">
                <a:solidFill>
                  <a:schemeClr val="tx1"/>
                </a:solidFill>
                <a:effectLst/>
                <a:latin typeface="+mn-lt"/>
                <a:ea typeface="+mn-ea"/>
                <a:cs typeface="+mn-cs"/>
              </a:rPr>
              <a:t>Hvis ansettelseskravet ikke er oppfylt, kan man i noen tilfeller søke med forankringsavtale.</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Dette gjelder kun for ansatte i minst 20 % stilling ved institusjonene som er listet opp her.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Merk at ordningen med forankringsavtale gjelder ikke for alle søknadstyper.  </a:t>
            </a:r>
          </a:p>
          <a:p>
            <a:endParaRPr lang="nb-NO"/>
          </a:p>
        </p:txBody>
      </p:sp>
      <p:sp>
        <p:nvSpPr>
          <p:cNvPr id="4" name="Plassholder for lysbildenummer 3">
            <a:extLst>
              <a:ext uri="{FF2B5EF4-FFF2-40B4-BE49-F238E27FC236}">
                <a16:creationId xmlns:a16="http://schemas.microsoft.com/office/drawing/2014/main" id="{4BCE9407-69AF-80CD-040A-A6D60C99943E}"/>
              </a:ext>
            </a:extLst>
          </p:cNvPr>
          <p:cNvSpPr>
            <a:spLocks noGrp="1"/>
          </p:cNvSpPr>
          <p:nvPr>
            <p:ph type="sldNum" sz="quarter" idx="5"/>
          </p:nvPr>
        </p:nvSpPr>
        <p:spPr/>
        <p:txBody>
          <a:bodyPr/>
          <a:lstStyle/>
          <a:p>
            <a:fld id="{C6F0F946-1FAF-45A5-AF44-93AAD9AA8D37}" type="slidenum">
              <a:rPr lang="nb-NO" smtClean="0"/>
              <a:t>18</a:t>
            </a:fld>
            <a:endParaRPr lang="nb-NO"/>
          </a:p>
        </p:txBody>
      </p:sp>
    </p:spTree>
    <p:extLst>
      <p:ext uri="{BB962C8B-B14F-4D97-AF65-F5344CB8AC3E}">
        <p14:creationId xmlns:p14="http://schemas.microsoft.com/office/powerpoint/2010/main" val="2963173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2AA6-556E-CD8B-BF11-016EFAF545E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59FECEF-BD0E-EE50-502F-59B8B17EC6A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BFF0C0D-76F6-FC0B-C98A-27F3A0407BFB}"/>
              </a:ext>
            </a:extLst>
          </p:cNvPr>
          <p:cNvSpPr>
            <a:spLocks noGrp="1"/>
          </p:cNvSpPr>
          <p:nvPr>
            <p:ph type="body" idx="1"/>
          </p:nvPr>
        </p:nvSpPr>
        <p:spPr/>
        <p:txBody>
          <a:bodyPr/>
          <a:lstStyle/>
          <a:p>
            <a:endParaRPr lang="nb-NO"/>
          </a:p>
          <a:p>
            <a:pPr marL="0" indent="0">
              <a:buNone/>
            </a:pPr>
            <a:r>
              <a:rPr lang="nb-NO" noProof="1">
                <a:ea typeface="Calibri"/>
                <a:cs typeface="Calibri"/>
              </a:rPr>
              <a:t>For doktorgradsstipend gjelder litt andre regler. </a:t>
            </a:r>
          </a:p>
          <a:p>
            <a:pPr marL="0" indent="0">
              <a:buNone/>
            </a:pPr>
            <a:endParaRPr lang="nb-NO" noProof="1">
              <a:ea typeface="Calibri"/>
              <a:cs typeface="Calibri"/>
            </a:endParaRPr>
          </a:p>
          <a:p>
            <a:pPr marL="0" indent="0">
              <a:buNone/>
            </a:pPr>
            <a:r>
              <a:rPr lang="nb-NO" noProof="1">
                <a:ea typeface="Calibri"/>
                <a:cs typeface="Calibri"/>
              </a:rPr>
              <a:t>F</a:t>
            </a:r>
            <a:r>
              <a:rPr lang="nb-NO" noProof="1"/>
              <a:t>orankringsavtale trengs ikke dersom kravene på forrige lysark er oppfylt, dvs. at enten </a:t>
            </a:r>
            <a:r>
              <a:rPr lang="nb-NO" b="1" noProof="1"/>
              <a:t>søker, hovedveileder eller prosjektleder</a:t>
            </a:r>
            <a:r>
              <a:rPr lang="nb-NO" noProof="1"/>
              <a:t> er tilsatt </a:t>
            </a:r>
            <a:br>
              <a:rPr lang="nb-NO" noProof="1"/>
            </a:br>
            <a:r>
              <a:rPr lang="nb-NO" noProof="1"/>
              <a:t>(i minimum 20 prosent) ved et helseforetak i regionen eller en </a:t>
            </a:r>
            <a:r>
              <a:rPr lang="nb-NO" u="sng" noProof="1">
                <a:hlinkClick r:id="rId3"/>
              </a:rPr>
              <a:t>privat ideell institusjon som har avtale med Helse Vest</a:t>
            </a:r>
            <a:r>
              <a:rPr lang="nb-NO" noProof="1"/>
              <a:t>.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Dersom dette ikke er oppfylt, kan forankringsavtale brukes, dersom enten søker, hovedveileder / og eller prosjektleder som er ansatt i minst 20% ved UiB, </a:t>
            </a:r>
            <a:r>
              <a:rPr lang="nb-NO" sz="1200" kern="1200" err="1">
                <a:solidFill>
                  <a:schemeClr val="tx1"/>
                </a:solidFill>
                <a:effectLst/>
                <a:latin typeface="+mn-lt"/>
                <a:ea typeface="+mn-ea"/>
                <a:cs typeface="+mn-cs"/>
              </a:rPr>
              <a:t>UiS</a:t>
            </a:r>
            <a:r>
              <a:rPr lang="nb-NO" sz="1200" kern="1200">
                <a:solidFill>
                  <a:schemeClr val="tx1"/>
                </a:solidFill>
                <a:effectLst/>
                <a:latin typeface="+mn-lt"/>
                <a:ea typeface="+mn-ea"/>
                <a:cs typeface="+mn-cs"/>
              </a:rPr>
              <a:t>, HVL eller private rus- og rehabiliteringsinstitusjoner med avtale med Helse Vest.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Generelt: Ta kontakt med oss dersom dere er usikre på om krav til søker er oppfylt. </a:t>
            </a:r>
            <a:endParaRPr lang="nb-NO"/>
          </a:p>
        </p:txBody>
      </p:sp>
      <p:sp>
        <p:nvSpPr>
          <p:cNvPr id="4" name="Plassholder for lysbildenummer 3">
            <a:extLst>
              <a:ext uri="{FF2B5EF4-FFF2-40B4-BE49-F238E27FC236}">
                <a16:creationId xmlns:a16="http://schemas.microsoft.com/office/drawing/2014/main" id="{45C37ECD-C90B-9837-7326-828836FBAE34}"/>
              </a:ext>
            </a:extLst>
          </p:cNvPr>
          <p:cNvSpPr>
            <a:spLocks noGrp="1"/>
          </p:cNvSpPr>
          <p:nvPr>
            <p:ph type="sldNum" sz="quarter" idx="5"/>
          </p:nvPr>
        </p:nvSpPr>
        <p:spPr/>
        <p:txBody>
          <a:bodyPr/>
          <a:lstStyle/>
          <a:p>
            <a:fld id="{C6F0F946-1FAF-45A5-AF44-93AAD9AA8D37}" type="slidenum">
              <a:rPr lang="nb-NO" smtClean="0"/>
              <a:t>19</a:t>
            </a:fld>
            <a:endParaRPr lang="nb-NO"/>
          </a:p>
        </p:txBody>
      </p:sp>
    </p:spTree>
    <p:extLst>
      <p:ext uri="{BB962C8B-B14F-4D97-AF65-F5344CB8AC3E}">
        <p14:creationId xmlns:p14="http://schemas.microsoft.com/office/powerpoint/2010/main" val="423224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a:noFill/>
        </p:spPr>
        <p:txBody>
          <a:bodyPr/>
          <a:lstStyle>
            <a:lvl1pPr defTabSz="875753">
              <a:defRPr sz="2300">
                <a:solidFill>
                  <a:schemeClr val="tx1"/>
                </a:solidFill>
                <a:latin typeface="Times" pitchFamily="18" charset="0"/>
              </a:defRPr>
            </a:lvl1pPr>
            <a:lvl2pPr marL="716525" indent="-275586" defTabSz="875753">
              <a:defRPr sz="2300">
                <a:solidFill>
                  <a:schemeClr val="tx1"/>
                </a:solidFill>
                <a:latin typeface="Times" pitchFamily="18" charset="0"/>
              </a:defRPr>
            </a:lvl2pPr>
            <a:lvl3pPr marL="1102346" indent="-220469" defTabSz="875753">
              <a:defRPr sz="2300">
                <a:solidFill>
                  <a:schemeClr val="tx1"/>
                </a:solidFill>
                <a:latin typeface="Times" pitchFamily="18" charset="0"/>
              </a:defRPr>
            </a:lvl3pPr>
            <a:lvl4pPr marL="1543284" indent="-220469" defTabSz="875753">
              <a:defRPr sz="2300">
                <a:solidFill>
                  <a:schemeClr val="tx1"/>
                </a:solidFill>
                <a:latin typeface="Times" pitchFamily="18" charset="0"/>
              </a:defRPr>
            </a:lvl4pPr>
            <a:lvl5pPr marL="1984222" indent="-220469" defTabSz="875753">
              <a:defRPr sz="2300">
                <a:solidFill>
                  <a:schemeClr val="tx1"/>
                </a:solidFill>
                <a:latin typeface="Times" pitchFamily="18" charset="0"/>
              </a:defRPr>
            </a:lvl5pPr>
            <a:lvl6pPr marL="2425161" indent="-220469" algn="ctr" defTabSz="875753" eaLnBrk="0" fontAlgn="base" hangingPunct="0">
              <a:spcBef>
                <a:spcPct val="0"/>
              </a:spcBef>
              <a:spcAft>
                <a:spcPct val="0"/>
              </a:spcAft>
              <a:defRPr sz="2300">
                <a:solidFill>
                  <a:schemeClr val="tx1"/>
                </a:solidFill>
                <a:latin typeface="Times" pitchFamily="18" charset="0"/>
              </a:defRPr>
            </a:lvl6pPr>
            <a:lvl7pPr marL="2866099" indent="-220469" algn="ctr" defTabSz="875753" eaLnBrk="0" fontAlgn="base" hangingPunct="0">
              <a:spcBef>
                <a:spcPct val="0"/>
              </a:spcBef>
              <a:spcAft>
                <a:spcPct val="0"/>
              </a:spcAft>
              <a:defRPr sz="2300">
                <a:solidFill>
                  <a:schemeClr val="tx1"/>
                </a:solidFill>
                <a:latin typeface="Times" pitchFamily="18" charset="0"/>
              </a:defRPr>
            </a:lvl7pPr>
            <a:lvl8pPr marL="3307037" indent="-220469" algn="ctr" defTabSz="875753" eaLnBrk="0" fontAlgn="base" hangingPunct="0">
              <a:spcBef>
                <a:spcPct val="0"/>
              </a:spcBef>
              <a:spcAft>
                <a:spcPct val="0"/>
              </a:spcAft>
              <a:defRPr sz="2300">
                <a:solidFill>
                  <a:schemeClr val="tx1"/>
                </a:solidFill>
                <a:latin typeface="Times" pitchFamily="18" charset="0"/>
              </a:defRPr>
            </a:lvl8pPr>
            <a:lvl9pPr marL="3747975" indent="-220469" algn="ctr" defTabSz="875753" eaLnBrk="0" fontAlgn="base" hangingPunct="0">
              <a:spcBef>
                <a:spcPct val="0"/>
              </a:spcBef>
              <a:spcAft>
                <a:spcPct val="0"/>
              </a:spcAft>
              <a:defRPr sz="2300">
                <a:solidFill>
                  <a:schemeClr val="tx1"/>
                </a:solidFill>
                <a:latin typeface="Times" pitchFamily="18" charset="0"/>
              </a:defRPr>
            </a:lvl9pPr>
          </a:lstStyle>
          <a:p>
            <a:r>
              <a:rPr lang="nb-NO" sz="1100">
                <a:solidFill>
                  <a:prstClr val="black"/>
                </a:solidFill>
                <a:latin typeface="Arial" charset="0"/>
              </a:rPr>
              <a:t>KKF </a:t>
            </a:r>
          </a:p>
        </p:txBody>
      </p:sp>
      <p:sp>
        <p:nvSpPr>
          <p:cNvPr id="62467" name="Rectangle 3"/>
          <p:cNvSpPr>
            <a:spLocks noGrp="1" noChangeArrowheads="1"/>
          </p:cNvSpPr>
          <p:nvPr>
            <p:ph type="dt" sz="quarter" idx="1"/>
          </p:nvPr>
        </p:nvSpPr>
        <p:spPr>
          <a:noFill/>
        </p:spPr>
        <p:txBody>
          <a:bodyPr/>
          <a:lstStyle>
            <a:lvl1pPr defTabSz="875753">
              <a:defRPr sz="2300">
                <a:solidFill>
                  <a:schemeClr val="tx1"/>
                </a:solidFill>
                <a:latin typeface="Times" pitchFamily="18" charset="0"/>
              </a:defRPr>
            </a:lvl1pPr>
            <a:lvl2pPr marL="716525" indent="-275586" defTabSz="875753">
              <a:defRPr sz="2300">
                <a:solidFill>
                  <a:schemeClr val="tx1"/>
                </a:solidFill>
                <a:latin typeface="Times" pitchFamily="18" charset="0"/>
              </a:defRPr>
            </a:lvl2pPr>
            <a:lvl3pPr marL="1102346" indent="-220469" defTabSz="875753">
              <a:defRPr sz="2300">
                <a:solidFill>
                  <a:schemeClr val="tx1"/>
                </a:solidFill>
                <a:latin typeface="Times" pitchFamily="18" charset="0"/>
              </a:defRPr>
            </a:lvl3pPr>
            <a:lvl4pPr marL="1543284" indent="-220469" defTabSz="875753">
              <a:defRPr sz="2300">
                <a:solidFill>
                  <a:schemeClr val="tx1"/>
                </a:solidFill>
                <a:latin typeface="Times" pitchFamily="18" charset="0"/>
              </a:defRPr>
            </a:lvl4pPr>
            <a:lvl5pPr marL="1984222" indent="-220469" defTabSz="875753">
              <a:defRPr sz="2300">
                <a:solidFill>
                  <a:schemeClr val="tx1"/>
                </a:solidFill>
                <a:latin typeface="Times" pitchFamily="18" charset="0"/>
              </a:defRPr>
            </a:lvl5pPr>
            <a:lvl6pPr marL="2425161" indent="-220469" algn="ctr" defTabSz="875753" eaLnBrk="0" fontAlgn="base" hangingPunct="0">
              <a:spcBef>
                <a:spcPct val="0"/>
              </a:spcBef>
              <a:spcAft>
                <a:spcPct val="0"/>
              </a:spcAft>
              <a:defRPr sz="2300">
                <a:solidFill>
                  <a:schemeClr val="tx1"/>
                </a:solidFill>
                <a:latin typeface="Times" pitchFamily="18" charset="0"/>
              </a:defRPr>
            </a:lvl6pPr>
            <a:lvl7pPr marL="2866099" indent="-220469" algn="ctr" defTabSz="875753" eaLnBrk="0" fontAlgn="base" hangingPunct="0">
              <a:spcBef>
                <a:spcPct val="0"/>
              </a:spcBef>
              <a:spcAft>
                <a:spcPct val="0"/>
              </a:spcAft>
              <a:defRPr sz="2300">
                <a:solidFill>
                  <a:schemeClr val="tx1"/>
                </a:solidFill>
                <a:latin typeface="Times" pitchFamily="18" charset="0"/>
              </a:defRPr>
            </a:lvl7pPr>
            <a:lvl8pPr marL="3307037" indent="-220469" algn="ctr" defTabSz="875753" eaLnBrk="0" fontAlgn="base" hangingPunct="0">
              <a:spcBef>
                <a:spcPct val="0"/>
              </a:spcBef>
              <a:spcAft>
                <a:spcPct val="0"/>
              </a:spcAft>
              <a:defRPr sz="2300">
                <a:solidFill>
                  <a:schemeClr val="tx1"/>
                </a:solidFill>
                <a:latin typeface="Times" pitchFamily="18" charset="0"/>
              </a:defRPr>
            </a:lvl8pPr>
            <a:lvl9pPr marL="3747975" indent="-220469" algn="ctr" defTabSz="875753" eaLnBrk="0" fontAlgn="base" hangingPunct="0">
              <a:spcBef>
                <a:spcPct val="0"/>
              </a:spcBef>
              <a:spcAft>
                <a:spcPct val="0"/>
              </a:spcAft>
              <a:defRPr sz="2300">
                <a:solidFill>
                  <a:schemeClr val="tx1"/>
                </a:solidFill>
                <a:latin typeface="Times" pitchFamily="18" charset="0"/>
              </a:defRPr>
            </a:lvl9pPr>
          </a:lstStyle>
          <a:p>
            <a:fld id="{4CD3E571-F913-457F-8A0A-D7C16AEB5DE7}" type="datetime1">
              <a:rPr lang="nb-NO" sz="1100">
                <a:solidFill>
                  <a:prstClr val="black"/>
                </a:solidFill>
                <a:latin typeface="Arial" charset="0"/>
              </a:rPr>
              <a:pPr/>
              <a:t>03.07.2026</a:t>
            </a:fld>
            <a:endParaRPr lang="nb-NO" sz="1100">
              <a:solidFill>
                <a:prstClr val="black"/>
              </a:solidFill>
              <a:latin typeface="Arial" charset="0"/>
            </a:endParaRPr>
          </a:p>
        </p:txBody>
      </p:sp>
      <p:sp>
        <p:nvSpPr>
          <p:cNvPr id="62468" name="Rectangle 7"/>
          <p:cNvSpPr>
            <a:spLocks noGrp="1" noChangeArrowheads="1"/>
          </p:cNvSpPr>
          <p:nvPr>
            <p:ph type="sldNum" sz="quarter" idx="5"/>
          </p:nvPr>
        </p:nvSpPr>
        <p:spPr>
          <a:noFill/>
        </p:spPr>
        <p:txBody>
          <a:bodyPr/>
          <a:lstStyle>
            <a:lvl1pPr defTabSz="875753">
              <a:defRPr sz="2300">
                <a:solidFill>
                  <a:schemeClr val="tx1"/>
                </a:solidFill>
                <a:latin typeface="Times" pitchFamily="18" charset="0"/>
              </a:defRPr>
            </a:lvl1pPr>
            <a:lvl2pPr marL="716525" indent="-275586" defTabSz="875753">
              <a:defRPr sz="2300">
                <a:solidFill>
                  <a:schemeClr val="tx1"/>
                </a:solidFill>
                <a:latin typeface="Times" pitchFamily="18" charset="0"/>
              </a:defRPr>
            </a:lvl2pPr>
            <a:lvl3pPr marL="1102346" indent="-220469" defTabSz="875753">
              <a:defRPr sz="2300">
                <a:solidFill>
                  <a:schemeClr val="tx1"/>
                </a:solidFill>
                <a:latin typeface="Times" pitchFamily="18" charset="0"/>
              </a:defRPr>
            </a:lvl3pPr>
            <a:lvl4pPr marL="1543284" indent="-220469" defTabSz="875753">
              <a:defRPr sz="2300">
                <a:solidFill>
                  <a:schemeClr val="tx1"/>
                </a:solidFill>
                <a:latin typeface="Times" pitchFamily="18" charset="0"/>
              </a:defRPr>
            </a:lvl4pPr>
            <a:lvl5pPr marL="1984222" indent="-220469" defTabSz="875753">
              <a:defRPr sz="2300">
                <a:solidFill>
                  <a:schemeClr val="tx1"/>
                </a:solidFill>
                <a:latin typeface="Times" pitchFamily="18" charset="0"/>
              </a:defRPr>
            </a:lvl5pPr>
            <a:lvl6pPr marL="2425161" indent="-220469" algn="ctr" defTabSz="875753" eaLnBrk="0" fontAlgn="base" hangingPunct="0">
              <a:spcBef>
                <a:spcPct val="0"/>
              </a:spcBef>
              <a:spcAft>
                <a:spcPct val="0"/>
              </a:spcAft>
              <a:defRPr sz="2300">
                <a:solidFill>
                  <a:schemeClr val="tx1"/>
                </a:solidFill>
                <a:latin typeface="Times" pitchFamily="18" charset="0"/>
              </a:defRPr>
            </a:lvl6pPr>
            <a:lvl7pPr marL="2866099" indent="-220469" algn="ctr" defTabSz="875753" eaLnBrk="0" fontAlgn="base" hangingPunct="0">
              <a:spcBef>
                <a:spcPct val="0"/>
              </a:spcBef>
              <a:spcAft>
                <a:spcPct val="0"/>
              </a:spcAft>
              <a:defRPr sz="2300">
                <a:solidFill>
                  <a:schemeClr val="tx1"/>
                </a:solidFill>
                <a:latin typeface="Times" pitchFamily="18" charset="0"/>
              </a:defRPr>
            </a:lvl7pPr>
            <a:lvl8pPr marL="3307037" indent="-220469" algn="ctr" defTabSz="875753" eaLnBrk="0" fontAlgn="base" hangingPunct="0">
              <a:spcBef>
                <a:spcPct val="0"/>
              </a:spcBef>
              <a:spcAft>
                <a:spcPct val="0"/>
              </a:spcAft>
              <a:defRPr sz="2300">
                <a:solidFill>
                  <a:schemeClr val="tx1"/>
                </a:solidFill>
                <a:latin typeface="Times" pitchFamily="18" charset="0"/>
              </a:defRPr>
            </a:lvl8pPr>
            <a:lvl9pPr marL="3747975" indent="-220469" algn="ctr" defTabSz="875753" eaLnBrk="0" fontAlgn="base" hangingPunct="0">
              <a:spcBef>
                <a:spcPct val="0"/>
              </a:spcBef>
              <a:spcAft>
                <a:spcPct val="0"/>
              </a:spcAft>
              <a:defRPr sz="2300">
                <a:solidFill>
                  <a:schemeClr val="tx1"/>
                </a:solidFill>
                <a:latin typeface="Times" pitchFamily="18" charset="0"/>
              </a:defRPr>
            </a:lvl9pPr>
          </a:lstStyle>
          <a:p>
            <a:fld id="{F72DDAD4-16FD-4AF4-8CF9-71D72119F1EF}" type="slidenum">
              <a:rPr lang="nb-NO" sz="1100">
                <a:solidFill>
                  <a:prstClr val="black"/>
                </a:solidFill>
                <a:latin typeface="Arial" charset="0"/>
              </a:rPr>
              <a:pPr/>
              <a:t>2</a:t>
            </a:fld>
            <a:endParaRPr lang="nb-NO" sz="1100">
              <a:solidFill>
                <a:prstClr val="black"/>
              </a:solidFill>
              <a:latin typeface="Arial" charset="0"/>
            </a:endParaRPr>
          </a:p>
        </p:txBody>
      </p:sp>
      <p:sp>
        <p:nvSpPr>
          <p:cNvPr id="62469" name="Rectangle 2"/>
          <p:cNvSpPr>
            <a:spLocks noGrp="1" noRot="1" noChangeAspect="1" noChangeArrowheads="1" noTextEdit="1"/>
          </p:cNvSpPr>
          <p:nvPr>
            <p:ph type="sldImg"/>
          </p:nvPr>
        </p:nvSpPr>
        <p:spPr>
          <a:xfrm>
            <a:off x="90488" y="744538"/>
            <a:ext cx="6618287" cy="3724275"/>
          </a:xfrm>
          <a:ln/>
        </p:spPr>
      </p:sp>
      <p:sp>
        <p:nvSpPr>
          <p:cNvPr id="62470" name="Rectangle 3"/>
          <p:cNvSpPr>
            <a:spLocks noGrp="1" noChangeArrowheads="1"/>
          </p:cNvSpPr>
          <p:nvPr>
            <p:ph type="body" idx="1"/>
          </p:nvPr>
        </p:nvSpPr>
        <p:spPr>
          <a:xfrm>
            <a:off x="680254" y="4716464"/>
            <a:ext cx="5437168" cy="4465637"/>
          </a:xfrm>
          <a:noFill/>
        </p:spPr>
        <p:txBody>
          <a:bodyPr/>
          <a:lstStyle/>
          <a:p>
            <a:pPr eaLnBrk="1" hangingPunct="1"/>
            <a:r>
              <a:rPr lang="nb-NO"/>
              <a:t>Helse Vest forskningsmidler har flere formål; Midlene skal styrke forskningsaktivitet og kvalitet i helseforetakene i regionen.</a:t>
            </a:r>
          </a:p>
          <a:p>
            <a:pPr eaLnBrk="1" hangingPunct="1"/>
            <a:r>
              <a:rPr lang="nb-NO"/>
              <a:t>De skal bidra til gode søknader som er relevante for tjenestene.</a:t>
            </a:r>
          </a:p>
          <a:p>
            <a:pPr eaLnBrk="1" hangingPunct="1"/>
            <a:r>
              <a:rPr lang="nb-NO"/>
              <a:t>De går i hovedsak til klinisk og </a:t>
            </a:r>
            <a:r>
              <a:rPr lang="nb-NO" err="1"/>
              <a:t>translasjonell</a:t>
            </a:r>
            <a:r>
              <a:rPr lang="nb-NO"/>
              <a:t> forskning, samt helsetjenesteforskning.</a:t>
            </a:r>
          </a:p>
          <a:p>
            <a:pPr eaLnBrk="1" hangingPunct="1"/>
            <a:r>
              <a:rPr lang="nb-NO"/>
              <a:t>En viktig del av midlene skal brukes til forskerutdanning og kompetansebygging.</a:t>
            </a:r>
          </a:p>
          <a:p>
            <a:pPr eaLnBrk="1" hangingPunct="1"/>
            <a:r>
              <a:rPr lang="nb-NO"/>
              <a:t>Det er også vekt på samarbeid – både regionalt, nasjonalt og internasjonalt.</a:t>
            </a:r>
          </a:p>
        </p:txBody>
      </p:sp>
    </p:spTree>
    <p:extLst>
      <p:ext uri="{BB962C8B-B14F-4D97-AF65-F5344CB8AC3E}">
        <p14:creationId xmlns:p14="http://schemas.microsoft.com/office/powerpoint/2010/main" val="2896303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3DF71-DA3C-34C8-5107-12688E11321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2390207-74E8-98CE-1A52-41DE21D7CBA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FA63B2A-F9B6-27E3-3292-9D5BEE01FD4C}"/>
              </a:ext>
            </a:extLst>
          </p:cNvPr>
          <p:cNvSpPr>
            <a:spLocks noGrp="1"/>
          </p:cNvSpPr>
          <p:nvPr>
            <p:ph type="body" idx="1"/>
          </p:nvPr>
        </p:nvSpPr>
        <p:spPr/>
        <p:txBody>
          <a:bodyPr/>
          <a:lstStyle/>
          <a:p>
            <a:pPr fontAlgn="t"/>
            <a:r>
              <a:rPr lang="nb-NO" sz="1200" b="0" i="0" kern="1200">
                <a:solidFill>
                  <a:schemeClr val="tx1"/>
                </a:solidFill>
                <a:effectLst/>
                <a:latin typeface="+mn-lt"/>
                <a:ea typeface="+mn-ea"/>
                <a:cs typeface="+mn-cs"/>
              </a:rPr>
              <a:t>Nå går vi over til hvordan søknadene blir vurdert.</a:t>
            </a:r>
          </a:p>
        </p:txBody>
      </p:sp>
      <p:sp>
        <p:nvSpPr>
          <p:cNvPr id="4" name="Plassholder for lysbildenummer 3">
            <a:extLst>
              <a:ext uri="{FF2B5EF4-FFF2-40B4-BE49-F238E27FC236}">
                <a16:creationId xmlns:a16="http://schemas.microsoft.com/office/drawing/2014/main" id="{EB5759D9-6362-988B-7483-359FEB618331}"/>
              </a:ext>
            </a:extLst>
          </p:cNvPr>
          <p:cNvSpPr>
            <a:spLocks noGrp="1"/>
          </p:cNvSpPr>
          <p:nvPr>
            <p:ph type="sldNum" sz="quarter" idx="10"/>
          </p:nvPr>
        </p:nvSpPr>
        <p:spPr/>
        <p:txBody>
          <a:bodyPr/>
          <a:lstStyle/>
          <a:p>
            <a:fld id="{7490F6F4-3E9E-4F01-A36F-71BFE37B06E8}" type="slidenum">
              <a:rPr lang="nb-NO" smtClean="0"/>
              <a:t>20</a:t>
            </a:fld>
            <a:endParaRPr lang="nb-NO"/>
          </a:p>
        </p:txBody>
      </p:sp>
    </p:spTree>
    <p:extLst>
      <p:ext uri="{BB962C8B-B14F-4D97-AF65-F5344CB8AC3E}">
        <p14:creationId xmlns:p14="http://schemas.microsoft.com/office/powerpoint/2010/main" val="1467887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t"/>
            <a:r>
              <a:rPr lang="nb-NO" sz="1200" b="0" i="0" kern="1200">
                <a:solidFill>
                  <a:schemeClr val="tx1"/>
                </a:solidFill>
                <a:effectLst/>
                <a:latin typeface="+mn-lt"/>
                <a:ea typeface="+mn-ea"/>
                <a:cs typeface="+mn-cs"/>
              </a:rPr>
              <a:t>Alle søknader vurderes etter to hovedkriterier.</a:t>
            </a:r>
          </a:p>
          <a:p>
            <a:pPr fontAlgn="t"/>
            <a:r>
              <a:rPr lang="nb-NO" sz="1200" b="0" i="0" kern="1200">
                <a:solidFill>
                  <a:schemeClr val="tx1"/>
                </a:solidFill>
                <a:effectLst/>
                <a:latin typeface="+mn-lt"/>
                <a:ea typeface="+mn-ea"/>
                <a:cs typeface="+mn-cs"/>
              </a:rPr>
              <a:t>Vitenskapelig kvalitet teller 50 prosent, og nytte for pasient og helsetjeneste teller 50 prosent.</a:t>
            </a:r>
          </a:p>
          <a:p>
            <a:pPr fontAlgn="t"/>
            <a:r>
              <a:rPr lang="nb-NO" sz="1200" b="0" i="0" kern="1200">
                <a:solidFill>
                  <a:schemeClr val="tx1"/>
                </a:solidFill>
                <a:effectLst/>
                <a:latin typeface="+mn-lt"/>
                <a:ea typeface="+mn-ea"/>
                <a:cs typeface="+mn-cs"/>
              </a:rPr>
              <a:t>Det er særlig viktig å beskrive nytten tydelig – den er ikke alltid selvforklarende. </a:t>
            </a:r>
          </a:p>
          <a:p>
            <a:endParaRPr lang="nb-NO"/>
          </a:p>
        </p:txBody>
      </p:sp>
      <p:sp>
        <p:nvSpPr>
          <p:cNvPr id="4" name="Plassholder for lysbildenummer 3"/>
          <p:cNvSpPr>
            <a:spLocks noGrp="1"/>
          </p:cNvSpPr>
          <p:nvPr>
            <p:ph type="sldNum" sz="quarter" idx="10"/>
          </p:nvPr>
        </p:nvSpPr>
        <p:spPr/>
        <p:txBody>
          <a:bodyPr/>
          <a:lstStyle/>
          <a:p>
            <a:fld id="{7490F6F4-3E9E-4F01-A36F-71BFE37B06E8}" type="slidenum">
              <a:rPr lang="nb-NO" smtClean="0">
                <a:solidFill>
                  <a:prstClr val="black"/>
                </a:solidFill>
              </a:rPr>
              <a:pPr/>
              <a:t>21</a:t>
            </a:fld>
            <a:endParaRPr lang="nb-NO">
              <a:solidFill>
                <a:prstClr val="black"/>
              </a:solidFill>
            </a:endParaRPr>
          </a:p>
        </p:txBody>
      </p:sp>
    </p:spTree>
    <p:extLst>
      <p:ext uri="{BB962C8B-B14F-4D97-AF65-F5344CB8AC3E}">
        <p14:creationId xmlns:p14="http://schemas.microsoft.com/office/powerpoint/2010/main" val="2008954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A5C55-73D8-E39D-2E50-1B4CCEF4C5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C9D027C-43D3-A914-E6D6-9CA85178BD0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D788FC1-4B53-CBB4-2231-EC81595F06E3}"/>
              </a:ext>
            </a:extLst>
          </p:cNvPr>
          <p:cNvSpPr>
            <a:spLocks noGrp="1"/>
          </p:cNvSpPr>
          <p:nvPr>
            <p:ph type="body" idx="1"/>
          </p:nvPr>
        </p:nvSpPr>
        <p:spPr/>
        <p:txBody>
          <a:bodyPr/>
          <a:lstStyle/>
          <a:p>
            <a:endParaRPr lang="nb-NO" b="1"/>
          </a:p>
          <a:p>
            <a:r>
              <a:rPr lang="nb-NO" sz="1200" kern="1200">
                <a:solidFill>
                  <a:schemeClr val="tx1"/>
                </a:solidFill>
                <a:effectLst/>
                <a:latin typeface="+mn-lt"/>
                <a:ea typeface="+mn-ea"/>
                <a:cs typeface="+mn-cs"/>
              </a:rPr>
              <a:t>For åpen prosjektstøtte vil regionalt samarbeid kunne gi en fordel.</a:t>
            </a:r>
          </a:p>
          <a:p>
            <a:r>
              <a:rPr lang="nb-NO" sz="1200" kern="1200">
                <a:solidFill>
                  <a:schemeClr val="tx1"/>
                </a:solidFill>
                <a:effectLst/>
                <a:latin typeface="+mn-lt"/>
                <a:ea typeface="+mn-ea"/>
                <a:cs typeface="+mn-cs"/>
              </a:rPr>
              <a:t>Dette må være reelt forskningssamarbeid mellom ulike deler av regionen, og det må dokumenteres med intensjonsbrev.</a:t>
            </a:r>
          </a:p>
          <a:p>
            <a:r>
              <a:rPr lang="nb-NO" sz="1200" kern="1200">
                <a:solidFill>
                  <a:schemeClr val="tx1"/>
                </a:solidFill>
                <a:effectLst/>
                <a:latin typeface="+mn-lt"/>
                <a:ea typeface="+mn-ea"/>
                <a:cs typeface="+mn-cs"/>
              </a:rPr>
              <a:t>Det er ikke tilstrekkelig med kun pasientinkludering eller tjenesteleveranser.</a:t>
            </a:r>
          </a:p>
        </p:txBody>
      </p:sp>
      <p:sp>
        <p:nvSpPr>
          <p:cNvPr id="4" name="Plassholder for lysbildenummer 3">
            <a:extLst>
              <a:ext uri="{FF2B5EF4-FFF2-40B4-BE49-F238E27FC236}">
                <a16:creationId xmlns:a16="http://schemas.microsoft.com/office/drawing/2014/main" id="{3DA241DE-AF74-0B62-C7EF-6B5858A73BCF}"/>
              </a:ext>
            </a:extLst>
          </p:cNvPr>
          <p:cNvSpPr>
            <a:spLocks noGrp="1"/>
          </p:cNvSpPr>
          <p:nvPr>
            <p:ph type="sldNum" sz="quarter" idx="5"/>
          </p:nvPr>
        </p:nvSpPr>
        <p:spPr/>
        <p:txBody>
          <a:bodyPr/>
          <a:lstStyle/>
          <a:p>
            <a:fld id="{C6F0F946-1FAF-45A5-AF44-93AAD9AA8D37}" type="slidenum">
              <a:rPr lang="nb-NO" smtClean="0"/>
              <a:t>22</a:t>
            </a:fld>
            <a:endParaRPr lang="nb-NO"/>
          </a:p>
        </p:txBody>
      </p:sp>
    </p:spTree>
    <p:extLst>
      <p:ext uri="{BB962C8B-B14F-4D97-AF65-F5344CB8AC3E}">
        <p14:creationId xmlns:p14="http://schemas.microsoft.com/office/powerpoint/2010/main" val="1345549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AA59-8ADD-7170-57B9-26A0A9FBCF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3BDF970-0B9D-D241-25B9-D6F4BF168CE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C7D3BC2-DA43-251F-93A6-1BAB2C1F0F94}"/>
              </a:ext>
            </a:extLst>
          </p:cNvPr>
          <p:cNvSpPr>
            <a:spLocks noGrp="1"/>
          </p:cNvSpPr>
          <p:nvPr>
            <p:ph type="body" idx="1"/>
          </p:nvPr>
        </p:nvSpPr>
        <p:spPr/>
        <p:txBody>
          <a:bodyPr/>
          <a:lstStyle/>
          <a:p>
            <a:r>
              <a:rPr lang="nb-NO" sz="1200" kern="1200">
                <a:solidFill>
                  <a:schemeClr val="tx1"/>
                </a:solidFill>
                <a:effectLst/>
                <a:latin typeface="+mn-lt"/>
                <a:ea typeface="+mn-ea"/>
                <a:cs typeface="+mn-cs"/>
              </a:rPr>
              <a:t>For stipend til kliniske studier vurderes ikke selve studien på nytt.</a:t>
            </a:r>
          </a:p>
          <a:p>
            <a:r>
              <a:rPr lang="nb-NO" sz="1200" kern="1200">
                <a:solidFill>
                  <a:schemeClr val="tx1"/>
                </a:solidFill>
                <a:effectLst/>
                <a:latin typeface="+mn-lt"/>
                <a:ea typeface="+mn-ea"/>
                <a:cs typeface="+mn-cs"/>
              </a:rPr>
              <a:t>I stedet vurderes:</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den regionale deltakelsen</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og nytten for klinikken</a:t>
            </a:r>
          </a:p>
          <a:p>
            <a:r>
              <a:rPr lang="nb-NO" sz="1200" kern="1200">
                <a:solidFill>
                  <a:schemeClr val="tx1"/>
                </a:solidFill>
                <a:effectLst/>
                <a:latin typeface="+mn-lt"/>
                <a:ea typeface="+mn-ea"/>
                <a:cs typeface="+mn-cs"/>
              </a:rPr>
              <a:t>Ved prioritering kan det også tas hensyn til fagområde og geografi.</a:t>
            </a:r>
          </a:p>
        </p:txBody>
      </p:sp>
      <p:sp>
        <p:nvSpPr>
          <p:cNvPr id="4" name="Plassholder for lysbildenummer 3">
            <a:extLst>
              <a:ext uri="{FF2B5EF4-FFF2-40B4-BE49-F238E27FC236}">
                <a16:creationId xmlns:a16="http://schemas.microsoft.com/office/drawing/2014/main" id="{E00CD97C-557E-317B-DEFE-5239082B7BF5}"/>
              </a:ext>
            </a:extLst>
          </p:cNvPr>
          <p:cNvSpPr>
            <a:spLocks noGrp="1"/>
          </p:cNvSpPr>
          <p:nvPr>
            <p:ph type="sldNum" sz="quarter" idx="5"/>
          </p:nvPr>
        </p:nvSpPr>
        <p:spPr/>
        <p:txBody>
          <a:bodyPr/>
          <a:lstStyle/>
          <a:p>
            <a:fld id="{C6F0F946-1FAF-45A5-AF44-93AAD9AA8D37}" type="slidenum">
              <a:rPr lang="nb-NO" smtClean="0"/>
              <a:t>23</a:t>
            </a:fld>
            <a:endParaRPr lang="nb-NO"/>
          </a:p>
        </p:txBody>
      </p:sp>
    </p:spTree>
    <p:extLst>
      <p:ext uri="{BB962C8B-B14F-4D97-AF65-F5344CB8AC3E}">
        <p14:creationId xmlns:p14="http://schemas.microsoft.com/office/powerpoint/2010/main" val="3022460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7CDC5-8CB6-FB21-F6EC-B8D79CB295A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A1DB54D-DD6A-2458-A83F-6E5008C0FEA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18181A6-C541-A0F1-99FB-A4D59DCF9EC3}"/>
              </a:ext>
            </a:extLst>
          </p:cNvPr>
          <p:cNvSpPr>
            <a:spLocks noGrp="1"/>
          </p:cNvSpPr>
          <p:nvPr>
            <p:ph type="body" idx="1"/>
          </p:nvPr>
        </p:nvSpPr>
        <p:spPr/>
        <p:txBody>
          <a:bodyPr/>
          <a:lstStyle/>
          <a:p>
            <a:r>
              <a:rPr lang="nb-NO" sz="1200" kern="1200">
                <a:solidFill>
                  <a:schemeClr val="tx1"/>
                </a:solidFill>
                <a:effectLst/>
                <a:latin typeface="+mn-lt"/>
                <a:ea typeface="+mn-ea"/>
                <a:cs typeface="+mn-cs"/>
              </a:rPr>
              <a:t>Søknadene vurderes først av faglige underkomiteer med bred kompetanse.</a:t>
            </a:r>
          </a:p>
          <a:p>
            <a:r>
              <a:rPr lang="nb-NO" sz="1200" kern="1200">
                <a:solidFill>
                  <a:schemeClr val="tx1"/>
                </a:solidFill>
                <a:effectLst/>
                <a:latin typeface="+mn-lt"/>
                <a:ea typeface="+mn-ea"/>
                <a:cs typeface="+mn-cs"/>
              </a:rPr>
              <a:t>De vurderer og rangerer søknadene, og sender de høyest rangerte søknadene videre. </a:t>
            </a:r>
          </a:p>
          <a:p>
            <a:r>
              <a:rPr lang="nb-NO" sz="1200" kern="1200">
                <a:solidFill>
                  <a:schemeClr val="tx1"/>
                </a:solidFill>
                <a:effectLst/>
                <a:latin typeface="+mn-lt"/>
                <a:ea typeface="+mn-ea"/>
                <a:cs typeface="+mn-cs"/>
              </a:rPr>
              <a:t>Deretter gjør en hovedkomité en helhetlig vurdering og gir sin innstilling.</a:t>
            </a:r>
          </a:p>
          <a:p>
            <a:r>
              <a:rPr lang="nb-NO" sz="1200" kern="1200">
                <a:solidFill>
                  <a:schemeClr val="tx1"/>
                </a:solidFill>
                <a:effectLst/>
                <a:latin typeface="+mn-lt"/>
                <a:ea typeface="+mn-ea"/>
                <a:cs typeface="+mn-cs"/>
              </a:rPr>
              <a:t>Til slutt er det Regionalt samarbeidsorgan som fatter vedtak.</a:t>
            </a:r>
          </a:p>
          <a:p>
            <a:endParaRPr lang="nb-NO"/>
          </a:p>
        </p:txBody>
      </p:sp>
      <p:sp>
        <p:nvSpPr>
          <p:cNvPr id="4" name="Plassholder for lysbildenummer 3">
            <a:extLst>
              <a:ext uri="{FF2B5EF4-FFF2-40B4-BE49-F238E27FC236}">
                <a16:creationId xmlns:a16="http://schemas.microsoft.com/office/drawing/2014/main" id="{DDB617B8-C411-1503-1F7D-86EC3F3BEE18}"/>
              </a:ext>
            </a:extLst>
          </p:cNvPr>
          <p:cNvSpPr>
            <a:spLocks noGrp="1"/>
          </p:cNvSpPr>
          <p:nvPr>
            <p:ph type="sldNum" sz="quarter" idx="5"/>
          </p:nvPr>
        </p:nvSpPr>
        <p:spPr/>
        <p:txBody>
          <a:bodyPr/>
          <a:lstStyle/>
          <a:p>
            <a:fld id="{C6F0F946-1FAF-45A5-AF44-93AAD9AA8D37}" type="slidenum">
              <a:rPr lang="nb-NO" smtClean="0"/>
              <a:t>24</a:t>
            </a:fld>
            <a:endParaRPr lang="nb-NO"/>
          </a:p>
        </p:txBody>
      </p:sp>
    </p:spTree>
    <p:extLst>
      <p:ext uri="{BB962C8B-B14F-4D97-AF65-F5344CB8AC3E}">
        <p14:creationId xmlns:p14="http://schemas.microsoft.com/office/powerpoint/2010/main" val="235872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Vedtak om tildeling gjøres i slutten av november.</a:t>
            </a:r>
          </a:p>
          <a:p>
            <a:r>
              <a:rPr lang="nb-NO" sz="1200" kern="1200">
                <a:solidFill>
                  <a:schemeClr val="tx1"/>
                </a:solidFill>
                <a:effectLst/>
                <a:latin typeface="+mn-lt"/>
                <a:ea typeface="+mn-ea"/>
                <a:cs typeface="+mn-cs"/>
              </a:rPr>
              <a:t>Resultatene publiseres, og søkere får tilbakemelding og eventuelt tildelingsbrev i etterkant.</a:t>
            </a:r>
          </a:p>
        </p:txBody>
      </p:sp>
      <p:sp>
        <p:nvSpPr>
          <p:cNvPr id="4" name="Plassholder for lysbildenummer 3"/>
          <p:cNvSpPr>
            <a:spLocks noGrp="1"/>
          </p:cNvSpPr>
          <p:nvPr>
            <p:ph type="sldNum" sz="quarter" idx="10"/>
          </p:nvPr>
        </p:nvSpPr>
        <p:spPr/>
        <p:txBody>
          <a:bodyPr/>
          <a:lstStyle/>
          <a:p>
            <a:fld id="{7490F6F4-3E9E-4F01-A36F-71BFE37B06E8}" type="slidenum">
              <a:rPr lang="nb-NO" smtClean="0"/>
              <a:t>25</a:t>
            </a:fld>
            <a:endParaRPr lang="nb-NO"/>
          </a:p>
        </p:txBody>
      </p:sp>
    </p:spTree>
    <p:extLst>
      <p:ext uri="{BB962C8B-B14F-4D97-AF65-F5344CB8AC3E}">
        <p14:creationId xmlns:p14="http://schemas.microsoft.com/office/powerpoint/2010/main" val="10887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BF99-073A-148A-626F-047BFEEA31A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933CDBC-1A60-EDB0-EE67-9E8D13E809A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7A1F872-050B-6B79-8AA3-ACCB51B1D324}"/>
              </a:ext>
            </a:extLst>
          </p:cNvPr>
          <p:cNvSpPr>
            <a:spLocks noGrp="1"/>
          </p:cNvSpPr>
          <p:nvPr>
            <p:ph type="body" idx="1"/>
          </p:nvPr>
        </p:nvSpPr>
        <p:spPr/>
        <p:txBody>
          <a:bodyPr/>
          <a:lstStyle/>
          <a:p>
            <a:r>
              <a:rPr lang="nb-NO" sz="1200" kern="1200">
                <a:solidFill>
                  <a:schemeClr val="tx1"/>
                </a:solidFill>
                <a:effectLst/>
                <a:latin typeface="+mn-lt"/>
                <a:ea typeface="+mn-ea"/>
                <a:cs typeface="+mn-cs"/>
              </a:rPr>
              <a:t>Til slutt ser vi på hva som kjennetegner gode søknader.</a:t>
            </a:r>
          </a:p>
        </p:txBody>
      </p:sp>
      <p:sp>
        <p:nvSpPr>
          <p:cNvPr id="4" name="Plassholder for lysbildenummer 3">
            <a:extLst>
              <a:ext uri="{FF2B5EF4-FFF2-40B4-BE49-F238E27FC236}">
                <a16:creationId xmlns:a16="http://schemas.microsoft.com/office/drawing/2014/main" id="{0FAC0BF5-CFA2-19E2-7FC0-B0259CD2C781}"/>
              </a:ext>
            </a:extLst>
          </p:cNvPr>
          <p:cNvSpPr>
            <a:spLocks noGrp="1"/>
          </p:cNvSpPr>
          <p:nvPr>
            <p:ph type="sldNum" sz="quarter" idx="10"/>
          </p:nvPr>
        </p:nvSpPr>
        <p:spPr/>
        <p:txBody>
          <a:bodyPr/>
          <a:lstStyle/>
          <a:p>
            <a:fld id="{7490F6F4-3E9E-4F01-A36F-71BFE37B06E8}" type="slidenum">
              <a:rPr lang="nb-NO" smtClean="0"/>
              <a:t>26</a:t>
            </a:fld>
            <a:endParaRPr lang="nb-NO"/>
          </a:p>
        </p:txBody>
      </p:sp>
    </p:spTree>
    <p:extLst>
      <p:ext uri="{BB962C8B-B14F-4D97-AF65-F5344CB8AC3E}">
        <p14:creationId xmlns:p14="http://schemas.microsoft.com/office/powerpoint/2010/main" val="3006784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59C90-CCB3-8B55-564E-FB3C0D9E9ED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2A4E6F2-3996-F08B-2F26-9EA6CF9FA98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69334F3-3513-4201-ED55-7278DA2B44A6}"/>
              </a:ext>
            </a:extLst>
          </p:cNvPr>
          <p:cNvSpPr>
            <a:spLocks noGrp="1"/>
          </p:cNvSpPr>
          <p:nvPr>
            <p:ph type="body" idx="1"/>
          </p:nvPr>
        </p:nvSpPr>
        <p:spPr/>
        <p:txBody>
          <a:bodyPr/>
          <a:lstStyle/>
          <a:p>
            <a:r>
              <a:rPr lang="nb-NO" sz="1200" kern="1200">
                <a:solidFill>
                  <a:schemeClr val="tx1"/>
                </a:solidFill>
                <a:effectLst/>
                <a:latin typeface="+mn-lt"/>
                <a:ea typeface="+mn-ea"/>
                <a:cs typeface="+mn-cs"/>
              </a:rPr>
              <a:t>Komiteene er bredt sammensatt, så skriv klart og forståelig.</a:t>
            </a:r>
          </a:p>
          <a:p>
            <a:r>
              <a:rPr lang="nb-NO" sz="1200" kern="1200">
                <a:solidFill>
                  <a:schemeClr val="tx1"/>
                </a:solidFill>
                <a:effectLst/>
                <a:latin typeface="+mn-lt"/>
                <a:ea typeface="+mn-ea"/>
                <a:cs typeface="+mn-cs"/>
              </a:rPr>
              <a:t>Bruk særlig tid på sammendraget – det er noe av det første som leses.</a:t>
            </a:r>
          </a:p>
          <a:p>
            <a:r>
              <a:rPr lang="nb-NO" sz="1200" kern="1200">
                <a:solidFill>
                  <a:schemeClr val="tx1"/>
                </a:solidFill>
                <a:effectLst/>
                <a:latin typeface="+mn-lt"/>
                <a:ea typeface="+mn-ea"/>
                <a:cs typeface="+mn-cs"/>
              </a:rPr>
              <a:t>Sørg for:</a:t>
            </a:r>
          </a:p>
          <a:p>
            <a:pPr lvl="0"/>
            <a:r>
              <a:rPr lang="nb-NO" sz="1200" kern="1200">
                <a:solidFill>
                  <a:schemeClr val="tx1"/>
                </a:solidFill>
                <a:effectLst/>
                <a:latin typeface="+mn-lt"/>
                <a:ea typeface="+mn-ea"/>
                <a:cs typeface="+mn-cs"/>
              </a:rPr>
              <a:t>riktig klassifisering</a:t>
            </a:r>
          </a:p>
          <a:p>
            <a:pPr lvl="0"/>
            <a:r>
              <a:rPr lang="nb-NO" sz="1200" kern="1200">
                <a:solidFill>
                  <a:schemeClr val="tx1"/>
                </a:solidFill>
                <a:effectLst/>
                <a:latin typeface="+mn-lt"/>
                <a:ea typeface="+mn-ea"/>
                <a:cs typeface="+mn-cs"/>
              </a:rPr>
              <a:t>tydelig beskrivelse av roller </a:t>
            </a:r>
          </a:p>
          <a:p>
            <a:pPr lvl="0"/>
            <a:r>
              <a:rPr lang="nb-NO" sz="1200" kern="1200">
                <a:solidFill>
                  <a:schemeClr val="tx1"/>
                </a:solidFill>
                <a:effectLst/>
                <a:latin typeface="+mn-lt"/>
                <a:ea typeface="+mn-ea"/>
                <a:cs typeface="+mn-cs"/>
              </a:rPr>
              <a:t>og et realistisk budsjett</a:t>
            </a:r>
          </a:p>
          <a:p>
            <a:endParaRPr lang="nb-NO"/>
          </a:p>
        </p:txBody>
      </p:sp>
      <p:sp>
        <p:nvSpPr>
          <p:cNvPr id="4" name="Plassholder for lysbildenummer 3">
            <a:extLst>
              <a:ext uri="{FF2B5EF4-FFF2-40B4-BE49-F238E27FC236}">
                <a16:creationId xmlns:a16="http://schemas.microsoft.com/office/drawing/2014/main" id="{D82C7267-8E53-8D25-580D-B05E6AFEAA72}"/>
              </a:ext>
            </a:extLst>
          </p:cNvPr>
          <p:cNvSpPr>
            <a:spLocks noGrp="1"/>
          </p:cNvSpPr>
          <p:nvPr>
            <p:ph type="sldNum" sz="quarter" idx="5"/>
          </p:nvPr>
        </p:nvSpPr>
        <p:spPr/>
        <p:txBody>
          <a:bodyPr/>
          <a:lstStyle/>
          <a:p>
            <a:fld id="{C6F0F946-1FAF-45A5-AF44-93AAD9AA8D37}" type="slidenum">
              <a:rPr lang="nb-NO" smtClean="0"/>
              <a:t>27</a:t>
            </a:fld>
            <a:endParaRPr lang="nb-NO"/>
          </a:p>
        </p:txBody>
      </p:sp>
    </p:spTree>
    <p:extLst>
      <p:ext uri="{BB962C8B-B14F-4D97-AF65-F5344CB8AC3E}">
        <p14:creationId xmlns:p14="http://schemas.microsoft.com/office/powerpoint/2010/main" val="1587776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97B9C-F13C-777B-D784-AEAA1B752A0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ED32ABB-E8FD-0E7F-A307-4832DC43A7D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B8BD086-169D-B53F-3766-20DF4DEA2895}"/>
              </a:ext>
            </a:extLst>
          </p:cNvPr>
          <p:cNvSpPr>
            <a:spLocks noGrp="1"/>
          </p:cNvSpPr>
          <p:nvPr>
            <p:ph type="body" idx="1"/>
          </p:nvPr>
        </p:nvSpPr>
        <p:spPr/>
        <p:txBody>
          <a:bodyPr/>
          <a:lstStyle/>
          <a:p>
            <a:r>
              <a:rPr lang="nb-NO" sz="1200" kern="1200">
                <a:solidFill>
                  <a:schemeClr val="tx1"/>
                </a:solidFill>
                <a:effectLst/>
                <a:latin typeface="+mn-lt"/>
                <a:ea typeface="+mn-ea"/>
                <a:cs typeface="+mn-cs"/>
              </a:rPr>
              <a:t>Gode søknader har:</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klare forskningsspørsmål</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studiedesign som kan svare ut forskningsspørsmålene </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tydelig beskrivelse av nytteverdi</a:t>
            </a:r>
          </a:p>
          <a:p>
            <a:pPr marL="171450" lvl="0" indent="-171450">
              <a:buFont typeface="Arial" panose="020B0604020202020204" pitchFamily="34" charset="0"/>
              <a:buChar char="•"/>
            </a:pP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må komme fram:</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hvorfor prosjektet er viktig</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hva det vil bidra med</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og at det er gjennomførbart</a:t>
            </a:r>
          </a:p>
          <a:p>
            <a:endParaRPr lang="nb-NO"/>
          </a:p>
        </p:txBody>
      </p:sp>
      <p:sp>
        <p:nvSpPr>
          <p:cNvPr id="4" name="Plassholder for lysbildenummer 3">
            <a:extLst>
              <a:ext uri="{FF2B5EF4-FFF2-40B4-BE49-F238E27FC236}">
                <a16:creationId xmlns:a16="http://schemas.microsoft.com/office/drawing/2014/main" id="{2F091AFF-28B9-3141-F5F1-F7794B84803A}"/>
              </a:ext>
            </a:extLst>
          </p:cNvPr>
          <p:cNvSpPr>
            <a:spLocks noGrp="1"/>
          </p:cNvSpPr>
          <p:nvPr>
            <p:ph type="sldNum" sz="quarter" idx="5"/>
          </p:nvPr>
        </p:nvSpPr>
        <p:spPr/>
        <p:txBody>
          <a:bodyPr/>
          <a:lstStyle/>
          <a:p>
            <a:fld id="{C6F0F946-1FAF-45A5-AF44-93AAD9AA8D37}" type="slidenum">
              <a:rPr lang="nb-NO" smtClean="0"/>
              <a:t>28</a:t>
            </a:fld>
            <a:endParaRPr lang="nb-NO"/>
          </a:p>
        </p:txBody>
      </p:sp>
    </p:spTree>
    <p:extLst>
      <p:ext uri="{BB962C8B-B14F-4D97-AF65-F5344CB8AC3E}">
        <p14:creationId xmlns:p14="http://schemas.microsoft.com/office/powerpoint/2010/main" val="3762999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Forskningshåndboken er en nyttig ressurs både i søknadsfasen og underveis i prosjektet.</a:t>
            </a:r>
          </a:p>
        </p:txBody>
      </p:sp>
      <p:sp>
        <p:nvSpPr>
          <p:cNvPr id="4" name="Plassholder for lysbildenummer 3"/>
          <p:cNvSpPr>
            <a:spLocks noGrp="1"/>
          </p:cNvSpPr>
          <p:nvPr>
            <p:ph type="sldNum" sz="quarter" idx="5"/>
          </p:nvPr>
        </p:nvSpPr>
        <p:spPr/>
        <p:txBody>
          <a:bodyPr/>
          <a:lstStyle/>
          <a:p>
            <a:fld id="{C6F0F946-1FAF-45A5-AF44-93AAD9AA8D37}" type="slidenum">
              <a:rPr lang="nb-NO" smtClean="0"/>
              <a:t>29</a:t>
            </a:fld>
            <a:endParaRPr lang="nb-NO"/>
          </a:p>
        </p:txBody>
      </p:sp>
    </p:spTree>
    <p:extLst>
      <p:ext uri="{BB962C8B-B14F-4D97-AF65-F5344CB8AC3E}">
        <p14:creationId xmlns:p14="http://schemas.microsoft.com/office/powerpoint/2010/main" val="340787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 årlige utlysningen har frist 15. september.</a:t>
            </a:r>
          </a:p>
          <a:p>
            <a:endParaRPr lang="nb-NO"/>
          </a:p>
          <a:p>
            <a:r>
              <a:rPr lang="nb-NO" sz="1200" kern="1200">
                <a:solidFill>
                  <a:schemeClr val="tx1"/>
                </a:solidFill>
                <a:effectLst/>
                <a:latin typeface="+mn-lt"/>
                <a:ea typeface="+mn-ea"/>
                <a:cs typeface="+mn-cs"/>
              </a:rPr>
              <a:t>Midlene fordeles slik at 60 prosent går til stipendordninger, mens 40 prosent går til større, flerårige forskningsprosjekter.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Selve tildelingen gjøres av Regionalt samarbeidsorgan for forskning og innovasjon, basert på vurderinger fra eksterne fagkomiteer.</a:t>
            </a:r>
          </a:p>
          <a:p>
            <a:r>
              <a:rPr lang="nb-NO" sz="1200" kern="1200">
                <a:solidFill>
                  <a:schemeClr val="tx1"/>
                </a:solidFill>
                <a:effectLst/>
                <a:latin typeface="+mn-lt"/>
                <a:ea typeface="+mn-ea"/>
                <a:cs typeface="+mn-cs"/>
              </a:rPr>
              <a:t>Søknadsfristen er 15. september klokken 16:00.</a:t>
            </a:r>
          </a:p>
          <a:p>
            <a:br>
              <a:rPr lang="nb-NO" sz="1200" kern="1200">
                <a:solidFill>
                  <a:schemeClr val="tx1"/>
                </a:solidFill>
                <a:effectLst/>
                <a:latin typeface="+mn-lt"/>
                <a:ea typeface="+mn-ea"/>
                <a:cs typeface="+mn-cs"/>
              </a:rPr>
            </a:br>
            <a:r>
              <a:rPr lang="nb-NO" sz="1200" kern="1200">
                <a:solidFill>
                  <a:schemeClr val="tx1"/>
                </a:solidFill>
                <a:effectLst/>
                <a:latin typeface="+mn-lt"/>
                <a:ea typeface="+mn-ea"/>
                <a:cs typeface="+mn-cs"/>
              </a:rPr>
              <a:t>Det er en absolutt frist – systemet stenger på dette tidspunktet.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betyr også at det </a:t>
            </a:r>
            <a:r>
              <a:rPr lang="nb-NO" sz="1200" b="1" kern="1200">
                <a:solidFill>
                  <a:schemeClr val="tx1"/>
                </a:solidFill>
                <a:effectLst/>
                <a:latin typeface="+mn-lt"/>
                <a:ea typeface="+mn-ea"/>
                <a:cs typeface="+mn-cs"/>
              </a:rPr>
              <a:t>ikke er mulig å ettersende dokumenter</a:t>
            </a:r>
            <a:r>
              <a:rPr lang="nb-NO" sz="1200" kern="1200">
                <a:solidFill>
                  <a:schemeClr val="tx1"/>
                </a:solidFill>
                <a:effectLst/>
                <a:latin typeface="+mn-lt"/>
                <a:ea typeface="+mn-ea"/>
                <a:cs typeface="+mn-cs"/>
              </a:rPr>
              <a:t> etter fristen, så det er viktig å være ute i god tid.</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Som en del av søknaden skal det lastes opp to vedlegg:</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en prosjektbeskrivelse</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og en samlefil med øvrige vedlegg</a:t>
            </a:r>
          </a:p>
          <a:p>
            <a:r>
              <a:rPr lang="nb-NO" sz="1200" kern="1200">
                <a:solidFill>
                  <a:schemeClr val="tx1"/>
                </a:solidFill>
                <a:effectLst/>
                <a:latin typeface="+mn-lt"/>
                <a:ea typeface="+mn-ea"/>
                <a:cs typeface="+mn-cs"/>
              </a:rPr>
              <a:t>Det er søker sitt ansvar å sørge for at søknaden er komplett og levert innen fristen.</a:t>
            </a:r>
          </a:p>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0F6F4-3E9E-4F01-A36F-71BFE37B06E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560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En del søknader blir avvist på grunn av formelle feil.</a:t>
            </a:r>
          </a:p>
          <a:p>
            <a:r>
              <a:rPr lang="nb-NO" sz="1200" kern="1200">
                <a:solidFill>
                  <a:schemeClr val="tx1"/>
                </a:solidFill>
                <a:effectLst/>
                <a:latin typeface="+mn-lt"/>
                <a:ea typeface="+mn-ea"/>
                <a:cs typeface="+mn-cs"/>
              </a:rPr>
              <a:t>Vanlige årsaker er:</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manglende vedlegg</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feil lengde</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uklar dokumentasjon</a:t>
            </a:r>
          </a:p>
          <a:p>
            <a:r>
              <a:rPr lang="nb-NO" sz="1200" kern="1200">
                <a:solidFill>
                  <a:schemeClr val="tx1"/>
                </a:solidFill>
                <a:effectLst/>
                <a:latin typeface="+mn-lt"/>
                <a:ea typeface="+mn-ea"/>
                <a:cs typeface="+mn-cs"/>
              </a:rPr>
              <a:t>Les retningslinjene og oversikten over avvisningsgrunner nøye.</a:t>
            </a:r>
          </a:p>
        </p:txBody>
      </p:sp>
      <p:sp>
        <p:nvSpPr>
          <p:cNvPr id="4" name="Plassholder for lysbildenummer 3"/>
          <p:cNvSpPr>
            <a:spLocks noGrp="1"/>
          </p:cNvSpPr>
          <p:nvPr>
            <p:ph type="sldNum" sz="quarter" idx="5"/>
          </p:nvPr>
        </p:nvSpPr>
        <p:spPr/>
        <p:txBody>
          <a:bodyPr/>
          <a:lstStyle/>
          <a:p>
            <a:fld id="{C6F0F946-1FAF-45A5-AF44-93AAD9AA8D37}" type="slidenum">
              <a:rPr lang="nb-NO" smtClean="0"/>
              <a:t>30</a:t>
            </a:fld>
            <a:endParaRPr lang="nb-NO"/>
          </a:p>
        </p:txBody>
      </p:sp>
    </p:spTree>
    <p:extLst>
      <p:ext uri="{BB962C8B-B14F-4D97-AF65-F5344CB8AC3E}">
        <p14:creationId xmlns:p14="http://schemas.microsoft.com/office/powerpoint/2010/main" val="3410138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ssholder for lysbilde 1"/>
          <p:cNvSpPr>
            <a:spLocks noGrp="1" noRot="1" noChangeAspect="1" noTextEdit="1"/>
          </p:cNvSpPr>
          <p:nvPr>
            <p:ph type="sldImg"/>
          </p:nvPr>
        </p:nvSpPr>
        <p:spPr>
          <a:ln/>
        </p:spPr>
      </p:sp>
      <p:sp>
        <p:nvSpPr>
          <p:cNvPr id="22531"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sz="1200" kern="1200">
                <a:solidFill>
                  <a:schemeClr val="tx1"/>
                </a:solidFill>
                <a:effectLst/>
                <a:latin typeface="+mn-lt"/>
                <a:ea typeface="+mn-ea"/>
                <a:cs typeface="+mn-cs"/>
              </a:rPr>
              <a:t>Bruk utlysningstekst og retningslinjer aktivt.</a:t>
            </a:r>
          </a:p>
          <a:p>
            <a:r>
              <a:rPr lang="nb-NO" sz="1200" kern="1200">
                <a:solidFill>
                  <a:schemeClr val="tx1"/>
                </a:solidFill>
                <a:effectLst/>
                <a:latin typeface="+mn-lt"/>
                <a:ea typeface="+mn-ea"/>
                <a:cs typeface="+mn-cs"/>
              </a:rPr>
              <a:t>Se også veiledning i søknadsskjemaet.</a:t>
            </a:r>
          </a:p>
          <a:p>
            <a:r>
              <a:rPr lang="nb-NO" sz="1200" kern="1200">
                <a:solidFill>
                  <a:schemeClr val="tx1"/>
                </a:solidFill>
                <a:effectLst/>
                <a:latin typeface="+mn-lt"/>
                <a:ea typeface="+mn-ea"/>
                <a:cs typeface="+mn-cs"/>
              </a:rPr>
              <a:t>Ved spørsmål, bruk e-postadressen som er oppgitt.</a:t>
            </a:r>
            <a:endParaRPr lang="nb-NO"/>
          </a:p>
        </p:txBody>
      </p:sp>
      <p:sp>
        <p:nvSpPr>
          <p:cNvPr id="22532"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596C09-6C23-408F-8B9F-1498CB81D626}" type="slidenum">
              <a:rPr lang="nb-NO" smtClean="0"/>
              <a:pPr eaLnBrk="1" hangingPunct="1"/>
              <a:t>31</a:t>
            </a:fld>
            <a:endParaRPr lang="nb-NO"/>
          </a:p>
        </p:txBody>
      </p:sp>
    </p:spTree>
    <p:extLst>
      <p:ext uri="{BB962C8B-B14F-4D97-AF65-F5344CB8AC3E}">
        <p14:creationId xmlns:p14="http://schemas.microsoft.com/office/powerpoint/2010/main" val="617456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a:solidFill>
                  <a:schemeClr val="tx1"/>
                </a:solidFill>
                <a:effectLst/>
                <a:latin typeface="+mn-lt"/>
                <a:ea typeface="+mn-ea"/>
                <a:cs typeface="+mn-cs"/>
              </a:rPr>
              <a:t>Søknaden leveres digitalt i eSøknad.</a:t>
            </a:r>
          </a:p>
          <a:p>
            <a:r>
              <a:rPr lang="nb-NO" sz="1200" kern="1200">
                <a:solidFill>
                  <a:schemeClr val="tx1"/>
                </a:solidFill>
                <a:effectLst/>
                <a:latin typeface="+mn-lt"/>
                <a:ea typeface="+mn-ea"/>
                <a:cs typeface="+mn-cs"/>
              </a:rPr>
              <a:t>Den lagres automatisk underveis.</a:t>
            </a:r>
          </a:p>
          <a:p>
            <a:r>
              <a:rPr lang="nb-NO" sz="1200" kern="1200">
                <a:solidFill>
                  <a:schemeClr val="tx1"/>
                </a:solidFill>
                <a:effectLst/>
                <a:latin typeface="+mn-lt"/>
                <a:ea typeface="+mn-ea"/>
                <a:cs typeface="+mn-cs"/>
              </a:rPr>
              <a:t>Husk:</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laste opp riktige vedlegg</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og at søknaden først er levert når du har fått kvittering</a:t>
            </a:r>
          </a:p>
        </p:txBody>
      </p:sp>
      <p:sp>
        <p:nvSpPr>
          <p:cNvPr id="4" name="Slide Number Placeholder 3"/>
          <p:cNvSpPr>
            <a:spLocks noGrp="1"/>
          </p:cNvSpPr>
          <p:nvPr>
            <p:ph type="sldNum" sz="quarter" idx="5"/>
          </p:nvPr>
        </p:nvSpPr>
        <p:spPr/>
        <p:txBody>
          <a:bodyPr/>
          <a:lstStyle/>
          <a:p>
            <a:fld id="{88C06F89-60DA-43C5-8350-E37CD2044990}" type="slidenum">
              <a:t>32</a:t>
            </a:fld>
            <a:endParaRPr lang="en-US"/>
          </a:p>
        </p:txBody>
      </p:sp>
    </p:spTree>
    <p:extLst>
      <p:ext uri="{BB962C8B-B14F-4D97-AF65-F5344CB8AC3E}">
        <p14:creationId xmlns:p14="http://schemas.microsoft.com/office/powerpoint/2010/main" val="884147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Da har vi gått gjennom hovedpunktene.</a:t>
            </a:r>
          </a:p>
          <a:p>
            <a:r>
              <a:rPr lang="nb-NO" sz="1200" kern="1200">
                <a:solidFill>
                  <a:schemeClr val="tx1"/>
                </a:solidFill>
                <a:effectLst/>
                <a:latin typeface="+mn-lt"/>
                <a:ea typeface="+mn-ea"/>
                <a:cs typeface="+mn-cs"/>
              </a:rPr>
              <a:t>Les </a:t>
            </a:r>
            <a:r>
              <a:rPr lang="nb-NO" sz="1200" b="1" kern="1200">
                <a:solidFill>
                  <a:schemeClr val="tx1"/>
                </a:solidFill>
                <a:effectLst/>
                <a:latin typeface="+mn-lt"/>
                <a:ea typeface="+mn-ea"/>
                <a:cs typeface="+mn-cs"/>
              </a:rPr>
              <a:t>utlysningen</a:t>
            </a:r>
            <a:r>
              <a:rPr lang="nb-NO" sz="1200" kern="1200">
                <a:solidFill>
                  <a:schemeClr val="tx1"/>
                </a:solidFill>
                <a:effectLst/>
                <a:latin typeface="+mn-lt"/>
                <a:ea typeface="+mn-ea"/>
                <a:cs typeface="+mn-cs"/>
              </a:rPr>
              <a:t> nøye, og start arbeidet i god tid.</a:t>
            </a:r>
          </a:p>
          <a:p>
            <a:r>
              <a:rPr lang="nb-NO" sz="1200" kern="1200">
                <a:solidFill>
                  <a:schemeClr val="tx1"/>
                </a:solidFill>
                <a:effectLst/>
                <a:latin typeface="+mn-lt"/>
                <a:ea typeface="+mn-ea"/>
                <a:cs typeface="+mn-cs"/>
              </a:rPr>
              <a:t>Lykke til med søknaden, og ta gjerne kontakt hvis dere har spørsmål</a:t>
            </a:r>
          </a:p>
        </p:txBody>
      </p:sp>
      <p:sp>
        <p:nvSpPr>
          <p:cNvPr id="4" name="Plassholder for lysbildenummer 3"/>
          <p:cNvSpPr>
            <a:spLocks noGrp="1"/>
          </p:cNvSpPr>
          <p:nvPr>
            <p:ph type="sldNum" sz="quarter" idx="5"/>
          </p:nvPr>
        </p:nvSpPr>
        <p:spPr/>
        <p:txBody>
          <a:bodyPr/>
          <a:lstStyle/>
          <a:p>
            <a:fld id="{C6F0F946-1FAF-45A5-AF44-93AAD9AA8D37}" type="slidenum">
              <a:rPr lang="nb-NO" smtClean="0"/>
              <a:t>33</a:t>
            </a:fld>
            <a:endParaRPr lang="nb-NO"/>
          </a:p>
        </p:txBody>
      </p:sp>
    </p:spTree>
    <p:extLst>
      <p:ext uri="{BB962C8B-B14F-4D97-AF65-F5344CB8AC3E}">
        <p14:creationId xmlns:p14="http://schemas.microsoft.com/office/powerpoint/2010/main" val="276083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C26F-F140-8DB9-B862-EB87950BE538}"/>
            </a:ext>
          </a:extLst>
        </p:cNvPr>
        <p:cNvGrpSpPr/>
        <p:nvPr/>
      </p:nvGrpSpPr>
      <p:grpSpPr>
        <a:xfrm>
          <a:off x="0" y="0"/>
          <a:ext cx="0" cy="0"/>
          <a:chOff x="0" y="0"/>
          <a:chExt cx="0" cy="0"/>
        </a:xfrm>
      </p:grpSpPr>
      <p:sp>
        <p:nvSpPr>
          <p:cNvPr id="25602" name="Plassholder for lysbilde 1">
            <a:extLst>
              <a:ext uri="{FF2B5EF4-FFF2-40B4-BE49-F238E27FC236}">
                <a16:creationId xmlns:a16="http://schemas.microsoft.com/office/drawing/2014/main" id="{E61968DF-7E5C-E9B1-CB0E-0948036954D0}"/>
              </a:ext>
            </a:extLst>
          </p:cNvPr>
          <p:cNvSpPr>
            <a:spLocks noGrp="1" noRot="1" noChangeAspect="1" noTextEdit="1"/>
          </p:cNvSpPr>
          <p:nvPr>
            <p:ph type="sldImg"/>
          </p:nvPr>
        </p:nvSpPr>
        <p:spPr>
          <a:ln/>
        </p:spPr>
      </p:sp>
      <p:sp>
        <p:nvSpPr>
          <p:cNvPr id="25603" name="Plassholder for notater 2">
            <a:extLst>
              <a:ext uri="{FF2B5EF4-FFF2-40B4-BE49-F238E27FC236}">
                <a16:creationId xmlns:a16="http://schemas.microsoft.com/office/drawing/2014/main" id="{3C8B202F-D33C-DB09-AF29-A299729D8A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sz="1200" kern="1200">
                <a:solidFill>
                  <a:schemeClr val="tx1"/>
                </a:solidFill>
                <a:effectLst/>
                <a:latin typeface="+mn-lt"/>
                <a:ea typeface="+mn-ea"/>
                <a:cs typeface="+mn-cs"/>
              </a:rPr>
              <a:t>I denne utlysningen finnes det totalt </a:t>
            </a:r>
            <a:r>
              <a:rPr lang="nb-NO" sz="1200" b="1" kern="1200">
                <a:solidFill>
                  <a:schemeClr val="tx1"/>
                </a:solidFill>
                <a:effectLst/>
                <a:latin typeface="+mn-lt"/>
                <a:ea typeface="+mn-ea"/>
                <a:cs typeface="+mn-cs"/>
              </a:rPr>
              <a:t>fem</a:t>
            </a:r>
            <a:r>
              <a:rPr lang="nb-NO" sz="1200" kern="1200">
                <a:solidFill>
                  <a:schemeClr val="tx1"/>
                </a:solidFill>
                <a:effectLst/>
                <a:latin typeface="+mn-lt"/>
                <a:ea typeface="+mn-ea"/>
                <a:cs typeface="+mn-cs"/>
              </a:rPr>
              <a:t> ulike søknadskategorier.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Fire av disse er stipendordninger, og én er prosjektstøtte.</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Stipendordningene er:</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doktorgradsstipend</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forskerstipend</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stipend til kliniske studier</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og utenlandsstipend</a:t>
            </a:r>
          </a:p>
          <a:p>
            <a:pPr marL="171450" lvl="0" indent="-171450">
              <a:buFont typeface="Arial" panose="020B0604020202020204" pitchFamily="34" charset="0"/>
              <a:buChar char="•"/>
            </a:pP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Den femte kategorien er åpen prosjektstøtte, som er rettet mot større forskningsprosjekter.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 ulike kategoriene har forskjellig varighet og ulike budsjettmodeller.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stipendene gjelder det som hovedregel faste satser som skal dekke lønn og noe drift, mens åpen prosjektstøtte gir større fleksibilitet, der man kan søke om midler til personell, drift og utstyr.</a:t>
            </a:r>
          </a:p>
          <a:p>
            <a:r>
              <a:rPr lang="nb-NO" sz="1200" kern="1200">
                <a:solidFill>
                  <a:schemeClr val="tx1"/>
                </a:solidFill>
                <a:effectLst/>
                <a:latin typeface="+mn-lt"/>
                <a:ea typeface="+mn-ea"/>
                <a:cs typeface="+mn-cs"/>
              </a:rPr>
              <a:t>For doktorgrads- og forskerstipend er det mulig å gjennomføre stipendet i 50 prosent stilling, kombinert med klinisk arbeid, med tilsvarende forlengelse av perioden.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mer detaljer om hver kategori og </a:t>
            </a:r>
            <a:r>
              <a:rPr lang="nb-NO" sz="1200" b="1" kern="1200">
                <a:solidFill>
                  <a:schemeClr val="tx1"/>
                </a:solidFill>
                <a:effectLst/>
                <a:latin typeface="+mn-lt"/>
                <a:ea typeface="+mn-ea"/>
                <a:cs typeface="+mn-cs"/>
              </a:rPr>
              <a:t>spesifikke krav</a:t>
            </a:r>
            <a:r>
              <a:rPr lang="nb-NO" sz="1200" kern="1200">
                <a:solidFill>
                  <a:schemeClr val="tx1"/>
                </a:solidFill>
                <a:effectLst/>
                <a:latin typeface="+mn-lt"/>
                <a:ea typeface="+mn-ea"/>
                <a:cs typeface="+mn-cs"/>
              </a:rPr>
              <a:t>, er det viktig å lese retningslinjene nøye.</a:t>
            </a:r>
          </a:p>
        </p:txBody>
      </p:sp>
      <p:sp>
        <p:nvSpPr>
          <p:cNvPr id="25604" name="Plassholder for lysbildenummer 3">
            <a:extLst>
              <a:ext uri="{FF2B5EF4-FFF2-40B4-BE49-F238E27FC236}">
                <a16:creationId xmlns:a16="http://schemas.microsoft.com/office/drawing/2014/main" id="{0B2ACC41-67F3-4F6F-049B-F9C307CD7A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539A4A-1FEA-4052-81FA-D8B4C42499E5}" type="slidenum">
              <a:rPr lang="nb-NO" smtClean="0"/>
              <a:pPr eaLnBrk="1" hangingPunct="1"/>
              <a:t>4</a:t>
            </a:fld>
            <a:endParaRPr lang="nb-NO"/>
          </a:p>
        </p:txBody>
      </p:sp>
    </p:spTree>
    <p:extLst>
      <p:ext uri="{BB962C8B-B14F-4D97-AF65-F5344CB8AC3E}">
        <p14:creationId xmlns:p14="http://schemas.microsoft.com/office/powerpoint/2010/main" val="45491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C26F-F140-8DB9-B862-EB87950BE538}"/>
            </a:ext>
          </a:extLst>
        </p:cNvPr>
        <p:cNvGrpSpPr/>
        <p:nvPr/>
      </p:nvGrpSpPr>
      <p:grpSpPr>
        <a:xfrm>
          <a:off x="0" y="0"/>
          <a:ext cx="0" cy="0"/>
          <a:chOff x="0" y="0"/>
          <a:chExt cx="0" cy="0"/>
        </a:xfrm>
      </p:grpSpPr>
      <p:sp>
        <p:nvSpPr>
          <p:cNvPr id="25602" name="Plassholder for lysbilde 1">
            <a:extLst>
              <a:ext uri="{FF2B5EF4-FFF2-40B4-BE49-F238E27FC236}">
                <a16:creationId xmlns:a16="http://schemas.microsoft.com/office/drawing/2014/main" id="{E61968DF-7E5C-E9B1-CB0E-0948036954D0}"/>
              </a:ext>
            </a:extLst>
          </p:cNvPr>
          <p:cNvSpPr>
            <a:spLocks noGrp="1" noRot="1" noChangeAspect="1" noTextEdit="1"/>
          </p:cNvSpPr>
          <p:nvPr>
            <p:ph type="sldImg"/>
          </p:nvPr>
        </p:nvSpPr>
        <p:spPr>
          <a:ln/>
        </p:spPr>
      </p:sp>
      <p:sp>
        <p:nvSpPr>
          <p:cNvPr id="25603" name="Plassholder for notater 2">
            <a:extLst>
              <a:ext uri="{FF2B5EF4-FFF2-40B4-BE49-F238E27FC236}">
                <a16:creationId xmlns:a16="http://schemas.microsoft.com/office/drawing/2014/main" id="{3C8B202F-D33C-DB09-AF29-A299729D8A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sz="1200" kern="1200">
                <a:solidFill>
                  <a:schemeClr val="tx1"/>
                </a:solidFill>
                <a:effectLst/>
                <a:latin typeface="+mn-lt"/>
                <a:ea typeface="+mn-ea"/>
                <a:cs typeface="+mn-cs"/>
              </a:rPr>
              <a:t>I denne utlysningen finnes det totalt </a:t>
            </a:r>
            <a:r>
              <a:rPr lang="nb-NO" sz="1200" b="1" kern="1200">
                <a:solidFill>
                  <a:schemeClr val="tx1"/>
                </a:solidFill>
                <a:effectLst/>
                <a:latin typeface="+mn-lt"/>
                <a:ea typeface="+mn-ea"/>
                <a:cs typeface="+mn-cs"/>
              </a:rPr>
              <a:t>fem</a:t>
            </a:r>
            <a:r>
              <a:rPr lang="nb-NO" sz="1200" kern="1200">
                <a:solidFill>
                  <a:schemeClr val="tx1"/>
                </a:solidFill>
                <a:effectLst/>
                <a:latin typeface="+mn-lt"/>
                <a:ea typeface="+mn-ea"/>
                <a:cs typeface="+mn-cs"/>
              </a:rPr>
              <a:t> ulike søknadskategorier.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Fire av disse er stipendordninger, og én er prosjektstøtte.</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Stipendordningene er:</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doktorgradsstipend</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forskerstipend</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stipend til kliniske studier</a:t>
            </a:r>
          </a:p>
          <a:p>
            <a:pPr marL="171450" lvl="0" indent="-171450">
              <a:buFont typeface="Arial" panose="020B0604020202020204" pitchFamily="34" charset="0"/>
              <a:buChar char="•"/>
            </a:pPr>
            <a:r>
              <a:rPr lang="nb-NO" sz="1200" kern="1200">
                <a:solidFill>
                  <a:schemeClr val="tx1"/>
                </a:solidFill>
                <a:effectLst/>
                <a:latin typeface="+mn-lt"/>
                <a:ea typeface="+mn-ea"/>
                <a:cs typeface="+mn-cs"/>
              </a:rPr>
              <a:t>og utenlandsstipend</a:t>
            </a:r>
          </a:p>
          <a:p>
            <a:pPr marL="171450" lvl="0" indent="-171450">
              <a:buFont typeface="Arial" panose="020B0604020202020204" pitchFamily="34" charset="0"/>
              <a:buChar char="•"/>
            </a:pP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Den femte kategorien er åpen prosjektstøtte, som er rettet mot større forskningsprosjekter.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 ulike kategoriene har forskjellig varighet og ulike budsjettmodeller.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stipendene gjelder det som hovedregel faste satser som skal dekke lønn og noe drift, mens åpen prosjektstøtte gir større fleksibilitet, der man kan søke om midler til personell, drift og utstyr.</a:t>
            </a:r>
          </a:p>
          <a:p>
            <a:r>
              <a:rPr lang="nb-NO" sz="1200" kern="1200">
                <a:solidFill>
                  <a:schemeClr val="tx1"/>
                </a:solidFill>
                <a:effectLst/>
                <a:latin typeface="+mn-lt"/>
                <a:ea typeface="+mn-ea"/>
                <a:cs typeface="+mn-cs"/>
              </a:rPr>
              <a:t>For doktorgrads- og forskerstipend er det mulig å gjennomføre stipendet i 50 prosent stilling, kombinert med klinisk arbeid, med tilsvarende forlengelse av perioden.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mer detaljer om hver kategori og </a:t>
            </a:r>
            <a:r>
              <a:rPr lang="nb-NO" sz="1200" b="1" kern="1200">
                <a:solidFill>
                  <a:schemeClr val="tx1"/>
                </a:solidFill>
                <a:effectLst/>
                <a:latin typeface="+mn-lt"/>
                <a:ea typeface="+mn-ea"/>
                <a:cs typeface="+mn-cs"/>
              </a:rPr>
              <a:t>spesifikke krav</a:t>
            </a:r>
            <a:r>
              <a:rPr lang="nb-NO" sz="1200" kern="1200">
                <a:solidFill>
                  <a:schemeClr val="tx1"/>
                </a:solidFill>
                <a:effectLst/>
                <a:latin typeface="+mn-lt"/>
                <a:ea typeface="+mn-ea"/>
                <a:cs typeface="+mn-cs"/>
              </a:rPr>
              <a:t>, er det viktig å lese retningslinjene nøye.</a:t>
            </a:r>
          </a:p>
        </p:txBody>
      </p:sp>
      <p:sp>
        <p:nvSpPr>
          <p:cNvPr id="25604" name="Plassholder for lysbildenummer 3">
            <a:extLst>
              <a:ext uri="{FF2B5EF4-FFF2-40B4-BE49-F238E27FC236}">
                <a16:creationId xmlns:a16="http://schemas.microsoft.com/office/drawing/2014/main" id="{0B2ACC41-67F3-4F6F-049B-F9C307CD7A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539A4A-1FEA-4052-81FA-D8B4C42499E5}" type="slidenum">
              <a:rPr lang="nb-NO" smtClean="0"/>
              <a:pPr eaLnBrk="1" hangingPunct="1"/>
              <a:t>5</a:t>
            </a:fld>
            <a:endParaRPr lang="nb-NO"/>
          </a:p>
        </p:txBody>
      </p:sp>
    </p:spTree>
    <p:extLst>
      <p:ext uri="{BB962C8B-B14F-4D97-AF65-F5344CB8AC3E}">
        <p14:creationId xmlns:p14="http://schemas.microsoft.com/office/powerpoint/2010/main" val="2618851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I denne søknadsrunden er det gjort noen </a:t>
            </a:r>
            <a:r>
              <a:rPr lang="nb-NO" sz="1200" b="1" kern="1200">
                <a:solidFill>
                  <a:schemeClr val="tx1"/>
                </a:solidFill>
                <a:effectLst/>
                <a:latin typeface="+mn-lt"/>
                <a:ea typeface="+mn-ea"/>
                <a:cs typeface="+mn-cs"/>
              </a:rPr>
              <a:t>viktige endringer</a:t>
            </a:r>
            <a:r>
              <a:rPr lang="nb-NO" sz="1200" kern="1200">
                <a:solidFill>
                  <a:schemeClr val="tx1"/>
                </a:solidFill>
                <a:effectLst/>
                <a:latin typeface="+mn-lt"/>
                <a:ea typeface="+mn-ea"/>
                <a:cs typeface="+mn-cs"/>
              </a:rPr>
              <a:t> som det er særlig viktig å være oppmerksom på.</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det første er det innført en ny søknadskategori: forskerstipend.</a:t>
            </a:r>
            <a:br>
              <a:rPr lang="nb-NO" sz="1200" kern="1200">
                <a:solidFill>
                  <a:schemeClr val="tx1"/>
                </a:solidFill>
                <a:effectLst/>
                <a:latin typeface="+mn-lt"/>
                <a:ea typeface="+mn-ea"/>
                <a:cs typeface="+mn-cs"/>
              </a:rPr>
            </a:br>
            <a:r>
              <a:rPr lang="nb-NO" sz="1200" kern="1200">
                <a:solidFill>
                  <a:schemeClr val="tx1"/>
                </a:solidFill>
                <a:effectLst/>
                <a:latin typeface="+mn-lt"/>
                <a:ea typeface="+mn-ea"/>
                <a:cs typeface="+mn-cs"/>
              </a:rPr>
              <a:t>Denne erstatter de tidligere ordningene for postdoktorstipend og klinisk forskerstipend.</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Videre er det gjort endringer i kategorien åpen prosjektstøtte.</a:t>
            </a:r>
            <a:br>
              <a:rPr lang="nb-NO" sz="1200" kern="1200">
                <a:solidFill>
                  <a:schemeClr val="tx1"/>
                </a:solidFill>
                <a:effectLst/>
                <a:latin typeface="+mn-lt"/>
                <a:ea typeface="+mn-ea"/>
                <a:cs typeface="+mn-cs"/>
              </a:rPr>
            </a:br>
            <a:r>
              <a:rPr lang="nb-NO" sz="1200" kern="1200">
                <a:solidFill>
                  <a:schemeClr val="tx1"/>
                </a:solidFill>
                <a:effectLst/>
                <a:latin typeface="+mn-lt"/>
                <a:ea typeface="+mn-ea"/>
                <a:cs typeface="+mn-cs"/>
              </a:rPr>
              <a:t>Dette gjelder både hva det kan søkes om, og hvor lang varighet det kan budsjetteres for.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åpen prosjektstøtte er det i tillegg er det innført et nytt </a:t>
            </a:r>
            <a:r>
              <a:rPr lang="nb-NO" sz="1200" b="1" kern="1200">
                <a:solidFill>
                  <a:schemeClr val="tx1"/>
                </a:solidFill>
                <a:effectLst/>
                <a:latin typeface="+mn-lt"/>
                <a:ea typeface="+mn-ea"/>
                <a:cs typeface="+mn-cs"/>
              </a:rPr>
              <a:t>krav</a:t>
            </a:r>
            <a:r>
              <a:rPr lang="nb-NO" sz="1200" kern="1200">
                <a:solidFill>
                  <a:schemeClr val="tx1"/>
                </a:solidFill>
                <a:effectLst/>
                <a:latin typeface="+mn-lt"/>
                <a:ea typeface="+mn-ea"/>
                <a:cs typeface="+mn-cs"/>
              </a:rPr>
              <a:t> knyttet til planlagt regionalt samarbeid. Her kreves det nå tydelig ledelsesforankring som skal dokumenteres gjennom et intensjonsbrev.</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er derfor viktig å sette seg godt inn i de oppdaterte retningslinjene før man begynner å utforme søknaden.</a:t>
            </a:r>
          </a:p>
        </p:txBody>
      </p:sp>
      <p:sp>
        <p:nvSpPr>
          <p:cNvPr id="4" name="Plassholder for lysbildenummer 3"/>
          <p:cNvSpPr>
            <a:spLocks noGrp="1"/>
          </p:cNvSpPr>
          <p:nvPr>
            <p:ph type="sldNum" sz="quarter" idx="5"/>
          </p:nvPr>
        </p:nvSpPr>
        <p:spPr/>
        <p:txBody>
          <a:bodyPr/>
          <a:lstStyle/>
          <a:p>
            <a:fld id="{C6F0F946-1FAF-45A5-AF44-93AAD9AA8D37}" type="slidenum">
              <a:rPr lang="nb-NO" smtClean="0"/>
              <a:t>6</a:t>
            </a:fld>
            <a:endParaRPr lang="nb-NO"/>
          </a:p>
        </p:txBody>
      </p:sp>
    </p:spTree>
    <p:extLst>
      <p:ext uri="{BB962C8B-B14F-4D97-AF65-F5344CB8AC3E}">
        <p14:creationId xmlns:p14="http://schemas.microsoft.com/office/powerpoint/2010/main" val="60897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2BC7-D333-BBED-D5FC-9D31837C55A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7DC0EB2-5BF7-3E97-EB70-F392196E718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7023F64-86FA-4AC4-3691-FD18D8EE92AD}"/>
              </a:ext>
            </a:extLst>
          </p:cNvPr>
          <p:cNvSpPr>
            <a:spLocks noGrp="1"/>
          </p:cNvSpPr>
          <p:nvPr>
            <p:ph type="body" idx="1"/>
          </p:nvPr>
        </p:nvSpPr>
        <p:spPr/>
        <p:txBody>
          <a:bodyPr/>
          <a:lstStyle/>
          <a:p>
            <a:pPr fontAlgn="t"/>
            <a:r>
              <a:rPr lang="nb-NO" sz="1200" b="0" i="0" kern="1200">
                <a:solidFill>
                  <a:schemeClr val="tx1"/>
                </a:solidFill>
                <a:effectLst/>
                <a:latin typeface="+mn-lt"/>
                <a:ea typeface="+mn-ea"/>
                <a:cs typeface="+mn-cs"/>
              </a:rPr>
              <a:t>I de neste lysarkene går vi gjennom hva det konkret kan søkes om i de ulike ordningene.</a:t>
            </a:r>
          </a:p>
          <a:p>
            <a:pPr fontAlgn="t"/>
            <a:r>
              <a:rPr lang="nb-NO" sz="1200" b="0" i="0" kern="1200">
                <a:solidFill>
                  <a:schemeClr val="tx1"/>
                </a:solidFill>
                <a:effectLst/>
                <a:latin typeface="+mn-lt"/>
                <a:ea typeface="+mn-ea"/>
                <a:cs typeface="+mn-cs"/>
              </a:rPr>
              <a:t>Jeg kommer til å gi en kort oversikt over hver kategori, med fokus på hvem ordningen er relevant for og hva som er viktig å være oppmerksom på.</a:t>
            </a:r>
          </a:p>
          <a:p>
            <a:endParaRPr lang="nb-NO"/>
          </a:p>
        </p:txBody>
      </p:sp>
      <p:sp>
        <p:nvSpPr>
          <p:cNvPr id="4" name="Plassholder for lysbildenummer 3">
            <a:extLst>
              <a:ext uri="{FF2B5EF4-FFF2-40B4-BE49-F238E27FC236}">
                <a16:creationId xmlns:a16="http://schemas.microsoft.com/office/drawing/2014/main" id="{F7DBDAC2-F598-FD45-5F8A-AF53F5CB44F8}"/>
              </a:ext>
            </a:extLst>
          </p:cNvPr>
          <p:cNvSpPr>
            <a:spLocks noGrp="1"/>
          </p:cNvSpPr>
          <p:nvPr>
            <p:ph type="sldNum" sz="quarter" idx="10"/>
          </p:nvPr>
        </p:nvSpPr>
        <p:spPr/>
        <p:txBody>
          <a:bodyPr/>
          <a:lstStyle/>
          <a:p>
            <a:fld id="{7490F6F4-3E9E-4F01-A36F-71BFE37B06E8}" type="slidenum">
              <a:rPr lang="nb-NO" smtClean="0"/>
              <a:t>7</a:t>
            </a:fld>
            <a:endParaRPr lang="nb-NO"/>
          </a:p>
        </p:txBody>
      </p:sp>
    </p:spTree>
    <p:extLst>
      <p:ext uri="{BB962C8B-B14F-4D97-AF65-F5344CB8AC3E}">
        <p14:creationId xmlns:p14="http://schemas.microsoft.com/office/powerpoint/2010/main" val="414737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Vi starter med doktorgradsstipend.</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Dette er en ordning som skal bidra til forskerutdanning og til å bygge forskningskompetanse i regionen.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er stipendiaten selv som skal stå som søker, og det er et krav at man har godkjent </a:t>
            </a:r>
            <a:r>
              <a:rPr lang="nb-NO" sz="1200" b="1" kern="1200">
                <a:solidFill>
                  <a:schemeClr val="tx1"/>
                </a:solidFill>
                <a:effectLst/>
                <a:latin typeface="+mn-lt"/>
                <a:ea typeface="+mn-ea"/>
                <a:cs typeface="+mn-cs"/>
              </a:rPr>
              <a:t>mastergrad,</a:t>
            </a:r>
            <a:r>
              <a:rPr lang="nb-NO" sz="1200" kern="1200">
                <a:solidFill>
                  <a:schemeClr val="tx1"/>
                </a:solidFill>
                <a:effectLst/>
                <a:latin typeface="+mn-lt"/>
                <a:ea typeface="+mn-ea"/>
                <a:cs typeface="+mn-cs"/>
              </a:rPr>
              <a:t> eller tilsvarende, på søknadstidspunktet.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Stipendet gis etter faste satser og skal dekke både lønn med sosiale utgifter og drift av prosjektet.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Oppstart må være senest 1. juli 2027.</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Stipendet kan enten gis som tre år i 100 prosent stilling, eller seks år i 50 prosent stilling.</a:t>
            </a:r>
          </a:p>
        </p:txBody>
      </p:sp>
      <p:sp>
        <p:nvSpPr>
          <p:cNvPr id="4" name="Plassholder for lysbildenummer 3"/>
          <p:cNvSpPr>
            <a:spLocks noGrp="1"/>
          </p:cNvSpPr>
          <p:nvPr>
            <p:ph type="sldNum" sz="quarter" idx="5"/>
          </p:nvPr>
        </p:nvSpPr>
        <p:spPr/>
        <p:txBody>
          <a:bodyPr/>
          <a:lstStyle/>
          <a:p>
            <a:fld id="{C6F0F946-1FAF-45A5-AF44-93AAD9AA8D37}" type="slidenum">
              <a:rPr lang="nb-NO" smtClean="0"/>
              <a:t>8</a:t>
            </a:fld>
            <a:endParaRPr lang="nb-NO"/>
          </a:p>
        </p:txBody>
      </p:sp>
    </p:spTree>
    <p:extLst>
      <p:ext uri="{BB962C8B-B14F-4D97-AF65-F5344CB8AC3E}">
        <p14:creationId xmlns:p14="http://schemas.microsoft.com/office/powerpoint/2010/main" val="85802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3F7AF-80E2-4EFA-4749-E7D461FACC6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BD2132A-7D57-4A00-B24B-02B32A62E76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0B9E86B-B4E8-B993-724B-1F628C3A3F57}"/>
              </a:ext>
            </a:extLst>
          </p:cNvPr>
          <p:cNvSpPr>
            <a:spLocks noGrp="1"/>
          </p:cNvSpPr>
          <p:nvPr>
            <p:ph type="body" idx="1"/>
          </p:nvPr>
        </p:nvSpPr>
        <p:spPr/>
        <p:txBody>
          <a:bodyPr/>
          <a:lstStyle/>
          <a:p>
            <a:r>
              <a:rPr lang="nb-NO" sz="1200" kern="1200">
                <a:solidFill>
                  <a:schemeClr val="tx1"/>
                </a:solidFill>
                <a:effectLst/>
                <a:latin typeface="+mn-lt"/>
                <a:ea typeface="+mn-ea"/>
                <a:cs typeface="+mn-cs"/>
              </a:rPr>
              <a:t>Neste kategori er forskerstipend, som er en ny ordning i denne utlysningen.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Denne retter seg særlig mot forskere tidlig i karrieren som allerede har avlagt ph.d., og som ønsker å fortsette med forskning.</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Også her er det søkeren selv som skal sende inn søknaden.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Oppstart må være senest 1. juli 2027, og man </a:t>
            </a:r>
            <a:r>
              <a:rPr lang="nb-NO" sz="1200" b="1" kern="1200">
                <a:solidFill>
                  <a:schemeClr val="tx1"/>
                </a:solidFill>
                <a:effectLst/>
                <a:latin typeface="+mn-lt"/>
                <a:ea typeface="+mn-ea"/>
                <a:cs typeface="+mn-cs"/>
              </a:rPr>
              <a:t>må ha disputert</a:t>
            </a:r>
            <a:r>
              <a:rPr lang="nb-NO" sz="1200" kern="1200">
                <a:solidFill>
                  <a:schemeClr val="tx1"/>
                </a:solidFill>
                <a:effectLst/>
                <a:latin typeface="+mn-lt"/>
                <a:ea typeface="+mn-ea"/>
                <a:cs typeface="+mn-cs"/>
              </a:rPr>
              <a:t> før denne datoen.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Stipendet kan gis som tre år i full stilling, eller seks år i 50 prosent stilling dersom stipendet kombineres med klinisk eller paraklinisk arbeid.</a:t>
            </a:r>
          </a:p>
          <a:p>
            <a:r>
              <a:rPr lang="nb-NO" sz="1200" kern="1200">
                <a:solidFill>
                  <a:schemeClr val="tx1"/>
                </a:solidFill>
                <a:effectLst/>
                <a:latin typeface="+mn-lt"/>
                <a:ea typeface="+mn-ea"/>
                <a:cs typeface="+mn-cs"/>
              </a:rPr>
              <a:t>Prosjektet må ha en minimumsvarighet på to år i full stilling, eller fire år i halv stilling.</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Dersom prosjektet har spesielt høye driftskostnader, kan det i tillegg søkes om ekstra driftsmidler på inntil 500 000 kroner over tre år, forutsatt at behovet er godt begrunnet.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Formålet med ordningen er å bidra til at flere med doktorgrad bidrar inn i forskningsmiljøene i regionen, og til å styrke utviklingen av klinisk forskning.</a:t>
            </a:r>
          </a:p>
          <a:p>
            <a:endParaRPr lang="nb-NO" sz="1200"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Da går vi videre til neste kategori som er åpen prosjektstøtte</a:t>
            </a:r>
            <a:endParaRPr lang="nb-NO" sz="1200" kern="1200">
              <a:solidFill>
                <a:schemeClr val="tx1"/>
              </a:solidFill>
              <a:effectLst/>
              <a:latin typeface="+mn-lt"/>
              <a:ea typeface="+mn-ea"/>
              <a:cs typeface="+mn-cs"/>
            </a:endParaRPr>
          </a:p>
          <a:p>
            <a:endParaRPr lang="nb-NO"/>
          </a:p>
        </p:txBody>
      </p:sp>
      <p:sp>
        <p:nvSpPr>
          <p:cNvPr id="4" name="Plassholder for lysbildenummer 3">
            <a:extLst>
              <a:ext uri="{FF2B5EF4-FFF2-40B4-BE49-F238E27FC236}">
                <a16:creationId xmlns:a16="http://schemas.microsoft.com/office/drawing/2014/main" id="{55D831D6-913B-CFC0-6519-CD5C00444D2E}"/>
              </a:ext>
            </a:extLst>
          </p:cNvPr>
          <p:cNvSpPr>
            <a:spLocks noGrp="1"/>
          </p:cNvSpPr>
          <p:nvPr>
            <p:ph type="sldNum" sz="quarter" idx="5"/>
          </p:nvPr>
        </p:nvSpPr>
        <p:spPr/>
        <p:txBody>
          <a:bodyPr/>
          <a:lstStyle/>
          <a:p>
            <a:fld id="{C6F0F946-1FAF-45A5-AF44-93AAD9AA8D37}" type="slidenum">
              <a:rPr lang="nb-NO" smtClean="0"/>
              <a:t>9</a:t>
            </a:fld>
            <a:endParaRPr lang="nb-NO"/>
          </a:p>
        </p:txBody>
      </p:sp>
    </p:spTree>
    <p:extLst>
      <p:ext uri="{BB962C8B-B14F-4D97-AF65-F5344CB8AC3E}">
        <p14:creationId xmlns:p14="http://schemas.microsoft.com/office/powerpoint/2010/main" val="10152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986653"/>
            <a:ext cx="12192000" cy="58713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2628901" y="2472029"/>
            <a:ext cx="7326312" cy="1169551"/>
          </a:xfrm>
        </p:spPr>
        <p:txBody>
          <a:bodyPr wrap="square" lIns="0" tIns="0" rIns="0" bIns="0" anchor="b">
            <a:noAutofit/>
          </a:bodyPr>
          <a:lstStyle>
            <a:lvl1pPr algn="ctr">
              <a:defRPr sz="3800">
                <a:solidFill>
                  <a:schemeClr val="lt1"/>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2628901" y="3981884"/>
            <a:ext cx="7326312" cy="615553"/>
          </a:xfrm>
        </p:spPr>
        <p:txBody>
          <a:bodyPr wrap="square" lIns="0" tIns="0" rIns="0" bIns="0">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435EFE49-716E-4BC2-9EFC-F6C4F62E78E1}"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2757872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bilder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DAE63A93-2561-4A89-A7E2-7BE8335815AC}" type="datetime1">
              <a:rPr lang="nb-NO" smtClean="0"/>
              <a:t>03.07.2026</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3" name="Plassholder for bilde 2">
            <a:extLst>
              <a:ext uri="{FF2B5EF4-FFF2-40B4-BE49-F238E27FC236}">
                <a16:creationId xmlns:a16="http://schemas.microsoft.com/office/drawing/2014/main" id="{42886FD8-E3F1-4AF6-B1B3-56C5C0F27DF7}"/>
              </a:ext>
            </a:extLst>
          </p:cNvPr>
          <p:cNvSpPr>
            <a:spLocks noGrp="1"/>
          </p:cNvSpPr>
          <p:nvPr>
            <p:ph type="pic" sz="quarter" idx="14"/>
          </p:nvPr>
        </p:nvSpPr>
        <p:spPr>
          <a:xfrm>
            <a:off x="800099" y="2413000"/>
            <a:ext cx="5097462" cy="3649664"/>
          </a:xfrm>
          <a:prstGeom prst="rect">
            <a:avLst/>
          </a:prstGeom>
          <a:solidFill>
            <a:schemeClr val="lt2"/>
          </a:solidFill>
        </p:spPr>
        <p:txBody>
          <a:bodyPr lIns="0" tIns="0" rIns="0" bIns="0"/>
          <a:lstStyle/>
          <a:p>
            <a:r>
              <a:rPr lang="nb-NO"/>
              <a:t>Klikk på ikonet for å legge til et bilde</a:t>
            </a:r>
          </a:p>
        </p:txBody>
      </p:sp>
      <p:sp>
        <p:nvSpPr>
          <p:cNvPr id="4" name="Plassholder for bilde 3">
            <a:extLst>
              <a:ext uri="{FF2B5EF4-FFF2-40B4-BE49-F238E27FC236}">
                <a16:creationId xmlns:a16="http://schemas.microsoft.com/office/drawing/2014/main" id="{19D6546F-BDA3-480D-81D5-6D1B8A13EFD2}"/>
              </a:ext>
            </a:extLst>
          </p:cNvPr>
          <p:cNvSpPr>
            <a:spLocks noGrp="1"/>
          </p:cNvSpPr>
          <p:nvPr>
            <p:ph type="pic" sz="quarter" idx="15"/>
          </p:nvPr>
        </p:nvSpPr>
        <p:spPr>
          <a:xfrm>
            <a:off x="6294438" y="2413000"/>
            <a:ext cx="5097462" cy="3649664"/>
          </a:xfrm>
          <a:prstGeom prst="rect">
            <a:avLst/>
          </a:prstGeom>
          <a:solidFill>
            <a:schemeClr val="lt2"/>
          </a:solidFill>
        </p:spPr>
        <p:txBody>
          <a:bodyPr lIns="0" tIns="0" rIns="0" bIns="0"/>
          <a:lstStyle/>
          <a:p>
            <a:r>
              <a:rPr lang="nb-NO"/>
              <a:t>Klikk på ikonet for å legge til et bilde</a:t>
            </a:r>
          </a:p>
        </p:txBody>
      </p:sp>
      <p:sp>
        <p:nvSpPr>
          <p:cNvPr id="8" name="Plassholder for tekst 2">
            <a:extLst>
              <a:ext uri="{FF2B5EF4-FFF2-40B4-BE49-F238E27FC236}">
                <a16:creationId xmlns:a16="http://schemas.microsoft.com/office/drawing/2014/main" id="{331544C7-6E4D-4FCE-B743-A772C08B1F9D}"/>
              </a:ext>
            </a:extLst>
          </p:cNvPr>
          <p:cNvSpPr>
            <a:spLocks noGrp="1"/>
          </p:cNvSpPr>
          <p:nvPr>
            <p:ph type="body" sz="quarter" idx="16" hasCustomPrompt="1"/>
          </p:nvPr>
        </p:nvSpPr>
        <p:spPr>
          <a:xfrm>
            <a:off x="11456129" y="2413000"/>
            <a:ext cx="107722" cy="3649664"/>
          </a:xfrm>
        </p:spPr>
        <p:txBody>
          <a:bodyPr vert="vert">
            <a:spAutoFit/>
          </a:bodyPr>
          <a:lstStyle>
            <a:lvl1pPr marL="0" indent="0">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31809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796925" y="2387600"/>
            <a:ext cx="5097462" cy="738664"/>
          </a:xfrm>
        </p:spPr>
        <p:txBody>
          <a:bodyPr lIns="0" tIns="0" rIns="0" bIns="0"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5" name="Plassholder for tekst 4">
            <a:extLst>
              <a:ext uri="{FF2B5EF4-FFF2-40B4-BE49-F238E27FC236}">
                <a16:creationId xmlns:a16="http://schemas.microsoft.com/office/drawing/2014/main" id="{08B1DF3D-C6BE-4D4E-957F-C6DEF92025DC}"/>
              </a:ext>
            </a:extLst>
          </p:cNvPr>
          <p:cNvSpPr>
            <a:spLocks noGrp="1"/>
          </p:cNvSpPr>
          <p:nvPr>
            <p:ph type="body" sz="quarter" idx="3"/>
          </p:nvPr>
        </p:nvSpPr>
        <p:spPr>
          <a:xfrm>
            <a:off x="6291264" y="2387600"/>
            <a:ext cx="5097462" cy="738664"/>
          </a:xfrm>
        </p:spPr>
        <p:txBody>
          <a:bodyPr lIns="0" tIns="0" rIns="0" bIns="0"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CD12513-0937-438B-92B2-80ABB131DF2B}"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864037"/>
            <a:ext cx="8763000" cy="1169551"/>
          </a:xfrm>
        </p:spPr>
        <p:txBody>
          <a:bodyPr lIns="0" tIns="0" rIns="0" bIns="0"/>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796925" y="3327400"/>
            <a:ext cx="5097462" cy="27352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A274A5EE-0306-47C8-95FA-9176D50FAB41}"/>
              </a:ext>
            </a:extLst>
          </p:cNvPr>
          <p:cNvSpPr>
            <a:spLocks noGrp="1"/>
          </p:cNvSpPr>
          <p:nvPr>
            <p:ph idx="14"/>
          </p:nvPr>
        </p:nvSpPr>
        <p:spPr>
          <a:xfrm>
            <a:off x="6291264" y="3327400"/>
            <a:ext cx="5097462" cy="27352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5841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F26BDD0-8444-406F-A543-4E312E51B5A4}"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864037"/>
            <a:ext cx="5097462" cy="1169551"/>
          </a:xfrm>
        </p:spPr>
        <p:txBody>
          <a:bodyPr lIns="0" tIns="0" rIns="0" bIns="0"/>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6297614" y="976312"/>
            <a:ext cx="5894385" cy="508635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796925" y="2413000"/>
            <a:ext cx="5097462"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2">
            <a:extLst>
              <a:ext uri="{FF2B5EF4-FFF2-40B4-BE49-F238E27FC236}">
                <a16:creationId xmlns:a16="http://schemas.microsoft.com/office/drawing/2014/main" id="{55A6CEE8-9BD3-4F79-BFFB-FCCC2C748367}"/>
              </a:ext>
            </a:extLst>
          </p:cNvPr>
          <p:cNvSpPr>
            <a:spLocks noGrp="1"/>
          </p:cNvSpPr>
          <p:nvPr>
            <p:ph type="body" sz="quarter" idx="16" hasCustomPrompt="1"/>
          </p:nvPr>
        </p:nvSpPr>
        <p:spPr>
          <a:xfrm>
            <a:off x="12024843" y="1412460"/>
            <a:ext cx="107722" cy="4543926"/>
          </a:xfrm>
        </p:spPr>
        <p:txBody>
          <a:bodyPr vert="vert">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280554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tekst og bilde #2">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F0D09085-7D4B-4E10-9C99-B8BD245DBFE6}"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4" y="864037"/>
            <a:ext cx="6931025" cy="1169551"/>
          </a:xfrm>
        </p:spPr>
        <p:txBody>
          <a:bodyPr lIns="0" tIns="0" rIns="0" bIns="0"/>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8123239" y="976312"/>
            <a:ext cx="4068762" cy="508635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796924" y="2413000"/>
            <a:ext cx="6931025"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2">
            <a:extLst>
              <a:ext uri="{FF2B5EF4-FFF2-40B4-BE49-F238E27FC236}">
                <a16:creationId xmlns:a16="http://schemas.microsoft.com/office/drawing/2014/main" id="{9BE31FBC-3E87-4906-8AF2-8C42F3A72D5F}"/>
              </a:ext>
            </a:extLst>
          </p:cNvPr>
          <p:cNvSpPr>
            <a:spLocks noGrp="1"/>
          </p:cNvSpPr>
          <p:nvPr>
            <p:ph type="body" sz="quarter" idx="16" hasCustomPrompt="1"/>
          </p:nvPr>
        </p:nvSpPr>
        <p:spPr>
          <a:xfrm>
            <a:off x="12024843" y="1412460"/>
            <a:ext cx="107722" cy="4543926"/>
          </a:xfrm>
        </p:spPr>
        <p:txBody>
          <a:bodyPr vert="vert">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518240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tekst og bilde #3">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50532F98-8284-484E-8BF4-A5270B91B9B5}"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976313"/>
            <a:ext cx="3267076" cy="1057275"/>
          </a:xfrm>
        </p:spPr>
        <p:txBody>
          <a:bodyPr lIns="0" tIns="0" rIns="0" bIns="0"/>
          <a:lstStyle>
            <a:lvl1pPr>
              <a:defRPr sz="30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4459288" y="976312"/>
            <a:ext cx="7732712" cy="508635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796925" y="2413000"/>
            <a:ext cx="3267076"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2">
            <a:extLst>
              <a:ext uri="{FF2B5EF4-FFF2-40B4-BE49-F238E27FC236}">
                <a16:creationId xmlns:a16="http://schemas.microsoft.com/office/drawing/2014/main" id="{0B37DE26-D1C3-4958-AAD0-4B083C57A7A6}"/>
              </a:ext>
            </a:extLst>
          </p:cNvPr>
          <p:cNvSpPr>
            <a:spLocks noGrp="1"/>
          </p:cNvSpPr>
          <p:nvPr>
            <p:ph type="body" sz="quarter" idx="16" hasCustomPrompt="1"/>
          </p:nvPr>
        </p:nvSpPr>
        <p:spPr>
          <a:xfrm>
            <a:off x="12024843" y="1412460"/>
            <a:ext cx="107722" cy="4543926"/>
          </a:xfrm>
        </p:spPr>
        <p:txBody>
          <a:bodyPr vert="vert">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90317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796925" y="2387600"/>
            <a:ext cx="5097462" cy="738664"/>
          </a:xfrm>
        </p:spPr>
        <p:txBody>
          <a:bodyPr lIns="0" tIns="0" rIns="0" bIns="0" anchor="t">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910D29F-BF1C-499C-865B-AE569007ACDD}"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864037"/>
            <a:ext cx="5097462" cy="1169551"/>
          </a:xfrm>
        </p:spPr>
        <p:txBody>
          <a:bodyPr lIns="0" tIns="0" rIns="0" bIns="0"/>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796925" y="3327400"/>
            <a:ext cx="5097462" cy="27352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6297614" y="976312"/>
            <a:ext cx="5894385" cy="5086351"/>
          </a:xfrm>
          <a:prstGeom prst="rect">
            <a:avLst/>
          </a:prstGeom>
          <a:solidFill>
            <a:schemeClr val="lt2"/>
          </a:solidFill>
        </p:spPr>
        <p:txBody>
          <a:bodyPr lIns="0" tIns="0" rIns="0" bIns="0"/>
          <a:lstStyle/>
          <a:p>
            <a:r>
              <a:rPr lang="nb-NO"/>
              <a:t>Klikk på ikonet for å legge til et bilde</a:t>
            </a:r>
          </a:p>
        </p:txBody>
      </p:sp>
      <p:sp>
        <p:nvSpPr>
          <p:cNvPr id="12" name="Plassholder for tekst 2">
            <a:extLst>
              <a:ext uri="{FF2B5EF4-FFF2-40B4-BE49-F238E27FC236}">
                <a16:creationId xmlns:a16="http://schemas.microsoft.com/office/drawing/2014/main" id="{FF8DB92C-8780-4508-8B81-50F701709138}"/>
              </a:ext>
            </a:extLst>
          </p:cNvPr>
          <p:cNvSpPr>
            <a:spLocks noGrp="1"/>
          </p:cNvSpPr>
          <p:nvPr>
            <p:ph type="body" sz="quarter" idx="16" hasCustomPrompt="1"/>
          </p:nvPr>
        </p:nvSpPr>
        <p:spPr>
          <a:xfrm>
            <a:off x="12024843" y="1412460"/>
            <a:ext cx="107722" cy="4543926"/>
          </a:xfrm>
        </p:spPr>
        <p:txBody>
          <a:bodyPr vert="vert">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1704348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0B51F30-4B04-4CED-95D8-06D381065EE3}"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864037"/>
            <a:ext cx="8763000" cy="584775"/>
          </a:xfrm>
        </p:spPr>
        <p:txBody>
          <a:bodyPr lIns="0" tIns="0" rIns="0" bIns="0" anchor="t">
            <a:noAutofit/>
          </a:bodyPr>
          <a:lstStyle/>
          <a:p>
            <a:r>
              <a:rPr lang="nb-NO"/>
              <a:t>Klikk for å redigere tittelstil</a:t>
            </a:r>
          </a:p>
        </p:txBody>
      </p:sp>
      <p:sp>
        <p:nvSpPr>
          <p:cNvPr id="14" name="Plassholder for bilde 3">
            <a:extLst>
              <a:ext uri="{FF2B5EF4-FFF2-40B4-BE49-F238E27FC236}">
                <a16:creationId xmlns:a16="http://schemas.microsoft.com/office/drawing/2014/main" id="{13A60648-8934-4097-B0A8-3EAAC644EE12}"/>
              </a:ext>
            </a:extLst>
          </p:cNvPr>
          <p:cNvSpPr>
            <a:spLocks noGrp="1"/>
          </p:cNvSpPr>
          <p:nvPr>
            <p:ph type="pic" sz="quarter" idx="15"/>
          </p:nvPr>
        </p:nvSpPr>
        <p:spPr>
          <a:xfrm>
            <a:off x="796925" y="1931822"/>
            <a:ext cx="10594975" cy="4130842"/>
          </a:xfrm>
          <a:prstGeom prst="rect">
            <a:avLst/>
          </a:prstGeom>
          <a:solidFill>
            <a:schemeClr val="lt2"/>
          </a:solidFill>
        </p:spPr>
        <p:txBody>
          <a:bodyPr lIns="0" tIns="0" rIns="0" bIns="0"/>
          <a:lstStyle/>
          <a:p>
            <a:r>
              <a:rPr lang="nb-NO"/>
              <a:t>Klikk på ikonet for å legge til et bilde</a:t>
            </a:r>
          </a:p>
        </p:txBody>
      </p:sp>
      <p:sp>
        <p:nvSpPr>
          <p:cNvPr id="3" name="Plassholder for tekst 2">
            <a:extLst>
              <a:ext uri="{FF2B5EF4-FFF2-40B4-BE49-F238E27FC236}">
                <a16:creationId xmlns:a16="http://schemas.microsoft.com/office/drawing/2014/main" id="{D1728619-46BA-4E25-9B80-6EE5C107EBD6}"/>
              </a:ext>
            </a:extLst>
          </p:cNvPr>
          <p:cNvSpPr>
            <a:spLocks noGrp="1"/>
          </p:cNvSpPr>
          <p:nvPr>
            <p:ph type="body" sz="quarter" idx="16" hasCustomPrompt="1"/>
          </p:nvPr>
        </p:nvSpPr>
        <p:spPr>
          <a:xfrm>
            <a:off x="11456129" y="1931821"/>
            <a:ext cx="107722" cy="4130842"/>
          </a:xfrm>
        </p:spPr>
        <p:txBody>
          <a:bodyPr vert="vert">
            <a:spAutoFit/>
          </a:bodyPr>
          <a:lstStyle>
            <a:lvl1pPr marL="0" indent="0">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4284212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auseside med tittel og plassholder for ikon">
    <p:bg>
      <p:bgPr>
        <a:solidFill>
          <a:srgbClr val="BFCED6">
            <a:alpha val="60000"/>
          </a:srgbClr>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1BB3812-6B92-41AA-B031-D8E21DD4438F}"/>
              </a:ext>
            </a:extLst>
          </p:cNvPr>
          <p:cNvSpPr/>
          <p:nvPr userDrawn="1"/>
        </p:nvSpPr>
        <p:spPr>
          <a:xfrm>
            <a:off x="7727950" y="0"/>
            <a:ext cx="4464050" cy="68580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96CB9A-6DD9-4653-8D14-4D1DE607FA66}" type="datetime1">
              <a:rPr lang="nb-NO" smtClean="0"/>
              <a:t>03.07.2026</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0" y="-149314"/>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0220325" y="-149314"/>
            <a:ext cx="374650" cy="15389"/>
          </a:xfrm>
        </p:spPr>
        <p:txBody>
          <a:bodyPr lIns="0" tIns="0" rIns="0" bIns="0"/>
          <a:lstStyle>
            <a:lvl1pPr>
              <a:defRPr sz="10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8123238" y="2222499"/>
            <a:ext cx="3265488" cy="3840163"/>
          </a:xfrm>
        </p:spPr>
        <p:txBody>
          <a:bodyPr wrap="square" lIns="0" tIns="0" rIns="0" bIns="0" anchor="t">
            <a:noAutofit/>
          </a:bodyPr>
          <a:lstStyle>
            <a:lvl1pPr algn="l">
              <a:defRPr sz="3800">
                <a:solidFill>
                  <a:schemeClr val="dk2"/>
                </a:solidFill>
              </a:defRPr>
            </a:lvl1pPr>
          </a:lstStyle>
          <a:p>
            <a:r>
              <a:rPr lang="nb-NO"/>
              <a:t>Klikk for å redigere tittelstil</a:t>
            </a:r>
          </a:p>
        </p:txBody>
      </p:sp>
      <p:sp>
        <p:nvSpPr>
          <p:cNvPr id="13" name="Plassholder for innhold 12">
            <a:extLst>
              <a:ext uri="{FF2B5EF4-FFF2-40B4-BE49-F238E27FC236}">
                <a16:creationId xmlns:a16="http://schemas.microsoft.com/office/drawing/2014/main" id="{A11D1591-3D05-48F9-81D2-4C1C533E0F49}"/>
              </a:ext>
            </a:extLst>
          </p:cNvPr>
          <p:cNvSpPr>
            <a:spLocks noGrp="1"/>
          </p:cNvSpPr>
          <p:nvPr>
            <p:ph sz="quarter" idx="13" hasCustomPrompt="1"/>
          </p:nvPr>
        </p:nvSpPr>
        <p:spPr>
          <a:xfrm>
            <a:off x="1763898" y="1521190"/>
            <a:ext cx="4132078" cy="3509611"/>
          </a:xfrm>
        </p:spPr>
        <p:txBody>
          <a:bodyPr/>
          <a:lstStyle>
            <a:lvl1pPr>
              <a:defRPr/>
            </a:lvl1pPr>
          </a:lstStyle>
          <a:p>
            <a:pPr lvl="0"/>
            <a:r>
              <a:rPr lang="nb-NO"/>
              <a:t>Klikk bildeknappen for å sette inn ikon her</a:t>
            </a:r>
          </a:p>
        </p:txBody>
      </p:sp>
      <p:pic>
        <p:nvPicPr>
          <p:cNvPr id="11" name="Grafikk 10">
            <a:extLst>
              <a:ext uri="{FF2B5EF4-FFF2-40B4-BE49-F238E27FC236}">
                <a16:creationId xmlns:a16="http://schemas.microsoft.com/office/drawing/2014/main" id="{8F7D4894-F1A9-8B4B-92DF-98D8F2D8DFED}"/>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3776842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auseside med bilde og titte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6CB06730-514D-447A-AC1B-D56E4CAC2848}" type="datetime1">
              <a:rPr lang="nb-NO" smtClean="0"/>
              <a:t>03.07.2026</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0" y="-149314"/>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0220325" y="-149314"/>
            <a:ext cx="374650" cy="15389"/>
          </a:xfrm>
        </p:spPr>
        <p:txBody>
          <a:bodyPr lIns="0" tIns="0" rIns="0" bIns="0"/>
          <a:lstStyle>
            <a:lvl1pPr>
              <a:defRPr sz="10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8123238" y="2222499"/>
            <a:ext cx="3265488" cy="3840163"/>
          </a:xfrm>
        </p:spPr>
        <p:txBody>
          <a:bodyPr wrap="square" lIns="0" tIns="0" rIns="0" bIns="0" anchor="t">
            <a:noAutofit/>
          </a:bodyPr>
          <a:lstStyle>
            <a:lvl1pPr algn="l">
              <a:defRPr sz="3800">
                <a:solidFill>
                  <a:schemeClr val="dk2"/>
                </a:solidFill>
              </a:defRPr>
            </a:lvl1pPr>
          </a:lstStyle>
          <a:p>
            <a:r>
              <a:rPr lang="nb-NO"/>
              <a:t>Klikk for å redigere tittelstil</a:t>
            </a:r>
          </a:p>
        </p:txBody>
      </p:sp>
      <p:sp>
        <p:nvSpPr>
          <p:cNvPr id="9" name="Plassholder for bilde 2">
            <a:extLst>
              <a:ext uri="{FF2B5EF4-FFF2-40B4-BE49-F238E27FC236}">
                <a16:creationId xmlns:a16="http://schemas.microsoft.com/office/drawing/2014/main" id="{1819DB7C-4281-4A4C-92FC-574B03EC3C99}"/>
              </a:ext>
            </a:extLst>
          </p:cNvPr>
          <p:cNvSpPr>
            <a:spLocks noGrp="1"/>
          </p:cNvSpPr>
          <p:nvPr>
            <p:ph type="pic" sz="quarter" idx="14"/>
          </p:nvPr>
        </p:nvSpPr>
        <p:spPr>
          <a:xfrm>
            <a:off x="1" y="972122"/>
            <a:ext cx="7727950" cy="5109651"/>
          </a:xfrm>
          <a:prstGeom prst="rect">
            <a:avLst/>
          </a:prstGeom>
          <a:solidFill>
            <a:schemeClr val="lt2"/>
          </a:solidFill>
        </p:spPr>
        <p:txBody>
          <a:bodyPr lIns="0" tIns="0" rIns="0" bIns="0"/>
          <a:lstStyle/>
          <a:p>
            <a:r>
              <a:rPr lang="nb-NO"/>
              <a:t>Klikk på ikonet for å legge til et bilde</a:t>
            </a:r>
          </a:p>
        </p:txBody>
      </p:sp>
      <p:sp>
        <p:nvSpPr>
          <p:cNvPr id="10" name="Plassholder for tekst 2">
            <a:extLst>
              <a:ext uri="{FF2B5EF4-FFF2-40B4-BE49-F238E27FC236}">
                <a16:creationId xmlns:a16="http://schemas.microsoft.com/office/drawing/2014/main" id="{59AE6E74-257D-40FA-ACE0-1C3E8F4E5BF7}"/>
              </a:ext>
            </a:extLst>
          </p:cNvPr>
          <p:cNvSpPr>
            <a:spLocks noGrp="1"/>
          </p:cNvSpPr>
          <p:nvPr>
            <p:ph type="body" sz="quarter" idx="16" hasCustomPrompt="1"/>
          </p:nvPr>
        </p:nvSpPr>
        <p:spPr>
          <a:xfrm rot="16200000">
            <a:off x="2971029" y="3643868"/>
            <a:ext cx="107722" cy="5109651"/>
          </a:xfrm>
        </p:spPr>
        <p:txBody>
          <a:bodyPr vert="vert">
            <a:spAutoFit/>
          </a:bodyPr>
          <a:lstStyle>
            <a:lvl1pPr marL="0" indent="0">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11" name="Grafikk 10">
            <a:extLst>
              <a:ext uri="{FF2B5EF4-FFF2-40B4-BE49-F238E27FC236}">
                <a16:creationId xmlns:a16="http://schemas.microsoft.com/office/drawing/2014/main" id="{75B32C43-708D-424B-88BB-2213BCD2BD3A}"/>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43757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auseside med kun tittel">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580B64D-CEB7-6C43-87E0-FB58CA0DD84E}"/>
              </a:ext>
            </a:extLst>
          </p:cNvPr>
          <p:cNvSpPr/>
          <p:nvPr userDrawn="1"/>
        </p:nvSpPr>
        <p:spPr>
          <a:xfrm>
            <a:off x="7734928" y="-11723"/>
            <a:ext cx="4467600" cy="68760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F0229358-32AD-4AE8-84CE-030CC25296FA}" type="datetime1">
              <a:rPr lang="nb-NO" smtClean="0"/>
              <a:t>03.07.2026</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0" y="-149314"/>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0220325" y="-149314"/>
            <a:ext cx="374650" cy="15389"/>
          </a:xfrm>
        </p:spPr>
        <p:txBody>
          <a:bodyPr lIns="0" tIns="0" rIns="0" bIns="0"/>
          <a:lstStyle>
            <a:lvl1pPr>
              <a:defRPr sz="10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796925" y="2222499"/>
            <a:ext cx="5099050" cy="3840163"/>
          </a:xfrm>
        </p:spPr>
        <p:txBody>
          <a:bodyPr wrap="square" lIns="0" tIns="0" rIns="0" bIns="0" anchor="t">
            <a:noAutofit/>
          </a:bodyPr>
          <a:lstStyle>
            <a:lvl1pPr algn="l">
              <a:defRPr sz="3800">
                <a:solidFill>
                  <a:schemeClr val="lt1"/>
                </a:solidFill>
              </a:defRPr>
            </a:lvl1pPr>
          </a:lstStyle>
          <a:p>
            <a:r>
              <a:rPr lang="nb-NO"/>
              <a:t>Klikk for å redigere tittelstil</a:t>
            </a:r>
          </a:p>
        </p:txBody>
      </p:sp>
      <p:pic>
        <p:nvPicPr>
          <p:cNvPr id="11" name="Grafikk 10">
            <a:extLst>
              <a:ext uri="{FF2B5EF4-FFF2-40B4-BE49-F238E27FC236}">
                <a16:creationId xmlns:a16="http://schemas.microsoft.com/office/drawing/2014/main" id="{1D8C6286-FBDA-E148-890F-DCED013A946C}"/>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371768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986400"/>
            <a:ext cx="12192000" cy="5871600"/>
          </a:xfrm>
          <a:prstGeom prst="rect">
            <a:avLst/>
          </a:prstGeom>
          <a:solidFill>
            <a:srgbClr val="557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2628901" y="2472029"/>
            <a:ext cx="7326312" cy="1169551"/>
          </a:xfrm>
        </p:spPr>
        <p:txBody>
          <a:bodyPr wrap="square" lIns="0" tIns="0" rIns="0" bIns="0" anchor="b">
            <a:noAutofit/>
          </a:bodyPr>
          <a:lstStyle>
            <a:lvl1pPr algn="ctr">
              <a:defRPr sz="3800">
                <a:solidFill>
                  <a:schemeClr val="lt1"/>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2628901" y="3981884"/>
            <a:ext cx="7326312" cy="615553"/>
          </a:xfrm>
        </p:spPr>
        <p:txBody>
          <a:bodyPr wrap="square" lIns="0" tIns="0" rIns="0" bIns="0">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5C60970-FE6A-4F74-8A2F-7457C909ED37}"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2484960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bl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AD0F42-88F7-4426-8B24-A2C24B047AD9}" type="datetime1">
              <a:rPr lang="nb-NO" smtClean="0"/>
              <a:t>03.07.2026</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0" y="-149314"/>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0220325" y="-149314"/>
            <a:ext cx="374650" cy="15389"/>
          </a:xfrm>
        </p:spPr>
        <p:txBody>
          <a:bodyPr lIns="0" tIns="0" rIns="0" bIns="0"/>
          <a:lstStyle>
            <a:lvl1pPr>
              <a:defRPr sz="10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8123238" y="2222499"/>
            <a:ext cx="3265488" cy="3840163"/>
          </a:xfrm>
        </p:spPr>
        <p:txBody>
          <a:bodyPr wrap="square" lIns="0" tIns="0" rIns="0" bIns="0" anchor="t">
            <a:noAutofit/>
          </a:bodyPr>
          <a:lstStyle>
            <a:lvl1pPr algn="l">
              <a:defRPr sz="3800">
                <a:solidFill>
                  <a:schemeClr val="dk2"/>
                </a:solidFill>
              </a:defRPr>
            </a:lvl1pPr>
          </a:lstStyle>
          <a:p>
            <a:r>
              <a:rPr lang="nb-NO"/>
              <a:t>Klikk for å redigere tittelstil</a:t>
            </a:r>
          </a:p>
        </p:txBody>
      </p:sp>
      <p:pic>
        <p:nvPicPr>
          <p:cNvPr id="9" name="Bilde 8" descr="Et bilde som inneholder tekst&#10;&#10;Automatisk generert beskrivelse">
            <a:extLst>
              <a:ext uri="{FF2B5EF4-FFF2-40B4-BE49-F238E27FC236}">
                <a16:creationId xmlns:a16="http://schemas.microsoft.com/office/drawing/2014/main" id="{1CF77BC4-34AA-4675-BE55-234304E21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32776" cy="6858000"/>
          </a:xfrm>
          <a:prstGeom prst="rect">
            <a:avLst/>
          </a:prstGeom>
        </p:spPr>
      </p:pic>
      <p:pic>
        <p:nvPicPr>
          <p:cNvPr id="11" name="Grafikk 10">
            <a:extLst>
              <a:ext uri="{FF2B5EF4-FFF2-40B4-BE49-F238E27FC236}">
                <a16:creationId xmlns:a16="http://schemas.microsoft.com/office/drawing/2014/main" id="{81D08FE6-568F-4945-9F8A-309CF9348B9E}"/>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830390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r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9583505E-4570-4F62-ADB7-70756F9DF1AC}" type="datetime1">
              <a:rPr lang="nb-NO" smtClean="0"/>
              <a:t>03.07.2026</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0" y="-149314"/>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0220325" y="-149314"/>
            <a:ext cx="374650" cy="15389"/>
          </a:xfrm>
        </p:spPr>
        <p:txBody>
          <a:bodyPr lIns="0" tIns="0" rIns="0" bIns="0"/>
          <a:lstStyle>
            <a:lvl1pPr>
              <a:defRPr sz="10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8123238" y="2222499"/>
            <a:ext cx="3265488" cy="3840163"/>
          </a:xfrm>
        </p:spPr>
        <p:txBody>
          <a:bodyPr wrap="square" lIns="0" tIns="0" rIns="0" bIns="0" anchor="t">
            <a:noAutofit/>
          </a:bodyPr>
          <a:lstStyle>
            <a:lvl1pPr algn="l">
              <a:defRPr sz="3800">
                <a:solidFill>
                  <a:schemeClr val="dk2"/>
                </a:solidFill>
              </a:defRPr>
            </a:lvl1pPr>
          </a:lstStyle>
          <a:p>
            <a:r>
              <a:rPr lang="nb-NO"/>
              <a:t>Klikk for å redigere tittelstil</a:t>
            </a:r>
          </a:p>
        </p:txBody>
      </p:sp>
      <p:pic>
        <p:nvPicPr>
          <p:cNvPr id="9" name="Bilde 8">
            <a:extLst>
              <a:ext uri="{FF2B5EF4-FFF2-40B4-BE49-F238E27FC236}">
                <a16:creationId xmlns:a16="http://schemas.microsoft.com/office/drawing/2014/main" id="{BB590AD2-59FE-4C3E-BC34-FC6D87F3F5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32776" cy="6858000"/>
          </a:xfrm>
          <a:prstGeom prst="rect">
            <a:avLst/>
          </a:prstGeom>
        </p:spPr>
      </p:pic>
      <p:pic>
        <p:nvPicPr>
          <p:cNvPr id="11" name="Grafikk 10">
            <a:extLst>
              <a:ext uri="{FF2B5EF4-FFF2-40B4-BE49-F238E27FC236}">
                <a16:creationId xmlns:a16="http://schemas.microsoft.com/office/drawing/2014/main" id="{1FB409F8-CAC2-5B43-9AA2-89A546C152B3}"/>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418572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u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538E33CC-B1F4-4813-A999-EED8B2EAC101}" type="datetime1">
              <a:rPr lang="nb-NO" smtClean="0"/>
              <a:t>03.07.2026</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0" y="-149314"/>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0220325" y="-149314"/>
            <a:ext cx="374650" cy="15389"/>
          </a:xfrm>
        </p:spPr>
        <p:txBody>
          <a:bodyPr lIns="0" tIns="0" rIns="0" bIns="0"/>
          <a:lstStyle>
            <a:lvl1pPr>
              <a:defRPr sz="10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8123238" y="2222499"/>
            <a:ext cx="3265488" cy="3840163"/>
          </a:xfrm>
        </p:spPr>
        <p:txBody>
          <a:bodyPr wrap="square" lIns="0" tIns="0" rIns="0" bIns="0" anchor="t">
            <a:noAutofit/>
          </a:bodyPr>
          <a:lstStyle>
            <a:lvl1pPr algn="l">
              <a:defRPr sz="3800">
                <a:solidFill>
                  <a:schemeClr val="dk2"/>
                </a:solidFill>
              </a:defRPr>
            </a:lvl1pPr>
          </a:lstStyle>
          <a:p>
            <a:r>
              <a:rPr lang="nb-NO"/>
              <a:t>Klikk for å redigere tittelstil</a:t>
            </a:r>
          </a:p>
        </p:txBody>
      </p:sp>
      <p:pic>
        <p:nvPicPr>
          <p:cNvPr id="9" name="Bilde 8">
            <a:extLst>
              <a:ext uri="{FF2B5EF4-FFF2-40B4-BE49-F238E27FC236}">
                <a16:creationId xmlns:a16="http://schemas.microsoft.com/office/drawing/2014/main" id="{86CF46EF-E081-41C3-825D-4BA7493F57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32776" cy="6858000"/>
          </a:xfrm>
          <a:prstGeom prst="rect">
            <a:avLst/>
          </a:prstGeom>
        </p:spPr>
      </p:pic>
      <p:pic>
        <p:nvPicPr>
          <p:cNvPr id="11" name="Grafikk 10">
            <a:extLst>
              <a:ext uri="{FF2B5EF4-FFF2-40B4-BE49-F238E27FC236}">
                <a16:creationId xmlns:a16="http://schemas.microsoft.com/office/drawing/2014/main" id="{AB27105F-E7A8-3046-93B9-03B1E62261B8}"/>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61879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oransje">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A51FA0B6-9C87-4C98-ADA4-2C6291B734DD}" type="datetime1">
              <a:rPr lang="nb-NO" smtClean="0"/>
              <a:t>03.07.2026</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0" y="-149314"/>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0220325" y="-149314"/>
            <a:ext cx="374650" cy="15389"/>
          </a:xfrm>
        </p:spPr>
        <p:txBody>
          <a:bodyPr lIns="0" tIns="0" rIns="0" bIns="0"/>
          <a:lstStyle>
            <a:lvl1pPr>
              <a:defRPr sz="10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8123238" y="2222499"/>
            <a:ext cx="3265488" cy="3840163"/>
          </a:xfrm>
        </p:spPr>
        <p:txBody>
          <a:bodyPr wrap="square" lIns="0" tIns="0" rIns="0" bIns="0" anchor="t">
            <a:noAutofit/>
          </a:bodyPr>
          <a:lstStyle>
            <a:lvl1pPr algn="l">
              <a:defRPr sz="3800">
                <a:solidFill>
                  <a:schemeClr val="dk2"/>
                </a:solidFill>
              </a:defRPr>
            </a:lvl1pPr>
          </a:lstStyle>
          <a:p>
            <a:r>
              <a:rPr lang="nb-NO"/>
              <a:t>Klikk for å redigere tittelstil</a:t>
            </a:r>
          </a:p>
        </p:txBody>
      </p:sp>
      <p:pic>
        <p:nvPicPr>
          <p:cNvPr id="9" name="Bilde 8">
            <a:extLst>
              <a:ext uri="{FF2B5EF4-FFF2-40B4-BE49-F238E27FC236}">
                <a16:creationId xmlns:a16="http://schemas.microsoft.com/office/drawing/2014/main" id="{41B1D584-DC2C-4F86-AE3C-330E146FF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32776" cy="6858000"/>
          </a:xfrm>
          <a:prstGeom prst="rect">
            <a:avLst/>
          </a:prstGeom>
        </p:spPr>
      </p:pic>
      <p:pic>
        <p:nvPicPr>
          <p:cNvPr id="11" name="Grafikk 10">
            <a:extLst>
              <a:ext uri="{FF2B5EF4-FFF2-40B4-BE49-F238E27FC236}">
                <a16:creationId xmlns:a16="http://schemas.microsoft.com/office/drawing/2014/main" id="{80A78E2F-7296-604B-A67D-E06DDF3D8013}"/>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699137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0"/>
            <a:ext cx="7745756" cy="6873389"/>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7F1EF2F0-C0B3-4DDF-B074-ED4EBB865B32}"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976313"/>
            <a:ext cx="3267076" cy="1057275"/>
          </a:xfrm>
        </p:spPr>
        <p:txBody>
          <a:bodyPr lIns="0" tIns="0" rIns="0" bIns="0"/>
          <a:lstStyle>
            <a:lvl1pPr>
              <a:defRPr sz="30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4459288" y="976312"/>
            <a:ext cx="6932612" cy="508635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796925" y="2413000"/>
            <a:ext cx="3267076"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FD0E5513-0F25-4043-A538-F261F2E81414}"/>
              </a:ext>
            </a:extLst>
          </p:cNvPr>
          <p:cNvSpPr>
            <a:spLocks noGrp="1"/>
          </p:cNvSpPr>
          <p:nvPr>
            <p:ph type="body" sz="quarter" idx="16" hasCustomPrompt="1"/>
          </p:nvPr>
        </p:nvSpPr>
        <p:spPr>
          <a:xfrm>
            <a:off x="11456129" y="976312"/>
            <a:ext cx="107722" cy="5086351"/>
          </a:xfrm>
        </p:spPr>
        <p:txBody>
          <a:bodyPr vert="vert">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3711738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2">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0"/>
            <a:ext cx="7745756" cy="6873389"/>
          </a:xfrm>
          <a:prstGeom prst="rect">
            <a:avLst/>
          </a:prstGeom>
          <a:solidFill>
            <a:srgbClr val="FFC84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4F814F8-3CDD-44DD-99FC-CAF34234AF00}"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976313"/>
            <a:ext cx="3267076" cy="1057275"/>
          </a:xfrm>
        </p:spPr>
        <p:txBody>
          <a:bodyPr lIns="0" tIns="0" rIns="0" bIns="0"/>
          <a:lstStyle>
            <a:lvl1pPr>
              <a:defRPr sz="30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4459288" y="976312"/>
            <a:ext cx="6932612" cy="508635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796925" y="2413000"/>
            <a:ext cx="3267076"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2C4E6FEF-2A19-41B8-8242-4CA6ED61443E}"/>
              </a:ext>
            </a:extLst>
          </p:cNvPr>
          <p:cNvSpPr>
            <a:spLocks noGrp="1"/>
          </p:cNvSpPr>
          <p:nvPr>
            <p:ph type="body" sz="quarter" idx="16" hasCustomPrompt="1"/>
          </p:nvPr>
        </p:nvSpPr>
        <p:spPr>
          <a:xfrm>
            <a:off x="11456129" y="976312"/>
            <a:ext cx="107722" cy="5086351"/>
          </a:xfrm>
        </p:spPr>
        <p:txBody>
          <a:bodyPr vert="vert">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2854878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3">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0"/>
            <a:ext cx="7745756" cy="6873389"/>
          </a:xfrm>
          <a:prstGeom prst="rect">
            <a:avLst/>
          </a:prstGeom>
          <a:solidFill>
            <a:srgbClr val="FF67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1F81B52-8C46-4FD3-80AA-F8D04D565F97}"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976313"/>
            <a:ext cx="3267076" cy="1057275"/>
          </a:xfrm>
        </p:spPr>
        <p:txBody>
          <a:bodyPr lIns="0" tIns="0" rIns="0" bIns="0"/>
          <a:lstStyle>
            <a:lvl1pPr>
              <a:defRPr sz="30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4459288" y="976312"/>
            <a:ext cx="6932612" cy="508635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796925" y="2413000"/>
            <a:ext cx="3267076"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9B93BCF4-D4C9-491C-A218-228C67A6BA01}"/>
              </a:ext>
            </a:extLst>
          </p:cNvPr>
          <p:cNvSpPr>
            <a:spLocks noGrp="1"/>
          </p:cNvSpPr>
          <p:nvPr>
            <p:ph type="body" sz="quarter" idx="16" hasCustomPrompt="1"/>
          </p:nvPr>
        </p:nvSpPr>
        <p:spPr>
          <a:xfrm>
            <a:off x="11456129" y="976312"/>
            <a:ext cx="107722" cy="5086351"/>
          </a:xfrm>
        </p:spPr>
        <p:txBody>
          <a:bodyPr vert="vert">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1756806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06400" y="3606932"/>
            <a:ext cx="3657600" cy="2869415"/>
          </a:xfrm>
          <a:prstGeom prst="rect">
            <a:avLst/>
          </a:prstGeom>
          <a:solidFill>
            <a:schemeClr val="lt2"/>
          </a:solidFill>
        </p:spPr>
        <p:txBody>
          <a:bodyPr wrap="square">
            <a:noAutofit/>
          </a:bodyPr>
          <a:lstStyle/>
          <a:p>
            <a:r>
              <a:rPr lang="nb-NO"/>
              <a:t>Klikk på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06400" y="0"/>
            <a:ext cx="3657600" cy="3421796"/>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96925" y="976313"/>
            <a:ext cx="2905563" cy="2080894"/>
          </a:xfrm>
        </p:spPr>
        <p:txBody>
          <a:bodyPr wrap="square" lIns="0" tIns="0" rIns="0" bIns="0" anchor="b">
            <a:noAutofit/>
          </a:bodyPr>
          <a:lstStyle>
            <a:lvl1pPr algn="l">
              <a:defRPr sz="3000">
                <a:solidFill>
                  <a:schemeClr val="dk2"/>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A5D0A0-3330-4C0A-B64F-5D4900BE51BD}"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84BB0569-EDCB-4706-8CA5-8F3806870E0C}"/>
              </a:ext>
            </a:extLst>
          </p:cNvPr>
          <p:cNvSpPr>
            <a:spLocks noGrp="1"/>
          </p:cNvSpPr>
          <p:nvPr>
            <p:ph type="pic" sz="quarter" idx="14"/>
          </p:nvPr>
        </p:nvSpPr>
        <p:spPr>
          <a:xfrm>
            <a:off x="4246587" y="976312"/>
            <a:ext cx="3701262" cy="5500035"/>
          </a:xfrm>
          <a:prstGeom prst="rect">
            <a:avLst/>
          </a:prstGeom>
          <a:solidFill>
            <a:schemeClr val="lt2"/>
          </a:solidFill>
        </p:spPr>
        <p:txBody>
          <a:bodyPr wrap="square">
            <a:noAutofit/>
          </a:bodyPr>
          <a:lstStyle/>
          <a:p>
            <a:r>
              <a:rPr lang="nb-NO"/>
              <a:t>Klikk på ikonet for å legge til et bilde</a:t>
            </a:r>
          </a:p>
        </p:txBody>
      </p:sp>
      <p:sp>
        <p:nvSpPr>
          <p:cNvPr id="16" name="Plassholder for bilde 10">
            <a:extLst>
              <a:ext uri="{FF2B5EF4-FFF2-40B4-BE49-F238E27FC236}">
                <a16:creationId xmlns:a16="http://schemas.microsoft.com/office/drawing/2014/main" id="{54300F52-CFB3-452D-903D-15806945892E}"/>
              </a:ext>
            </a:extLst>
          </p:cNvPr>
          <p:cNvSpPr>
            <a:spLocks noGrp="1"/>
          </p:cNvSpPr>
          <p:nvPr>
            <p:ph type="pic" sz="quarter" idx="15"/>
          </p:nvPr>
        </p:nvSpPr>
        <p:spPr>
          <a:xfrm>
            <a:off x="8115091" y="976312"/>
            <a:ext cx="3670509" cy="3056119"/>
          </a:xfrm>
          <a:prstGeom prst="rect">
            <a:avLst/>
          </a:prstGeom>
          <a:solidFill>
            <a:schemeClr val="lt2"/>
          </a:solidFill>
        </p:spPr>
        <p:txBody>
          <a:bodyPr wrap="square">
            <a:noAutofit/>
          </a:bodyPr>
          <a:lstStyle/>
          <a:p>
            <a:r>
              <a:rPr lang="nb-NO"/>
              <a:t>Klikk på ikonet for å legge til et bilde</a:t>
            </a:r>
          </a:p>
        </p:txBody>
      </p:sp>
      <p:sp>
        <p:nvSpPr>
          <p:cNvPr id="17" name="Plassholder for bilde 13">
            <a:extLst>
              <a:ext uri="{FF2B5EF4-FFF2-40B4-BE49-F238E27FC236}">
                <a16:creationId xmlns:a16="http://schemas.microsoft.com/office/drawing/2014/main" id="{B7BD9287-7C8F-4BDF-BF95-F9EDB343CBDA}"/>
              </a:ext>
            </a:extLst>
          </p:cNvPr>
          <p:cNvSpPr>
            <a:spLocks noGrp="1"/>
          </p:cNvSpPr>
          <p:nvPr>
            <p:ph type="pic" sz="quarter" idx="16"/>
          </p:nvPr>
        </p:nvSpPr>
        <p:spPr>
          <a:xfrm>
            <a:off x="8115091" y="4215084"/>
            <a:ext cx="3665747" cy="2261263"/>
          </a:xfrm>
          <a:prstGeom prst="rect">
            <a:avLst/>
          </a:prstGeom>
          <a:solidFill>
            <a:schemeClr val="lt2"/>
          </a:solidFill>
        </p:spPr>
        <p:txBody>
          <a:bodyPr wrap="square">
            <a:noAutofit/>
          </a:bodyPr>
          <a:lstStyle/>
          <a:p>
            <a:r>
              <a:rPr lang="nb-NO"/>
              <a:t>Klikk på ikonet for å legge til et bilde</a:t>
            </a:r>
          </a:p>
        </p:txBody>
      </p:sp>
      <p:sp>
        <p:nvSpPr>
          <p:cNvPr id="14" name="Plassholder for tekst 2">
            <a:extLst>
              <a:ext uri="{FF2B5EF4-FFF2-40B4-BE49-F238E27FC236}">
                <a16:creationId xmlns:a16="http://schemas.microsoft.com/office/drawing/2014/main" id="{7F012555-5605-4B3C-A7BE-0D84B36DD3BD}"/>
              </a:ext>
            </a:extLst>
          </p:cNvPr>
          <p:cNvSpPr>
            <a:spLocks noGrp="1"/>
          </p:cNvSpPr>
          <p:nvPr>
            <p:ph type="body" sz="quarter" idx="17" hasCustomPrompt="1"/>
          </p:nvPr>
        </p:nvSpPr>
        <p:spPr>
          <a:xfrm>
            <a:off x="11840358" y="976312"/>
            <a:ext cx="107722" cy="5500035"/>
          </a:xfrm>
        </p:spPr>
        <p:txBody>
          <a:bodyPr vert="vert" wrap="square">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18" name="Grafikk 17">
            <a:extLst>
              <a:ext uri="{FF2B5EF4-FFF2-40B4-BE49-F238E27FC236}">
                <a16:creationId xmlns:a16="http://schemas.microsoft.com/office/drawing/2014/main" id="{87D6C359-C2B0-B648-AECE-0287B604D7EA}"/>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3789165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06400" y="3606932"/>
            <a:ext cx="3657600" cy="2869415"/>
          </a:xfrm>
          <a:prstGeom prst="rect">
            <a:avLst/>
          </a:prstGeom>
          <a:solidFill>
            <a:schemeClr val="lt2"/>
          </a:solidFill>
        </p:spPr>
        <p:txBody>
          <a:bodyPr wrap="square">
            <a:noAutofit/>
          </a:bodyPr>
          <a:lstStyle/>
          <a:p>
            <a:r>
              <a:rPr lang="nb-NO"/>
              <a:t>Klikk på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06400" y="0"/>
            <a:ext cx="3657600" cy="34217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96925" y="976313"/>
            <a:ext cx="2905563" cy="2080894"/>
          </a:xfrm>
        </p:spPr>
        <p:txBody>
          <a:bodyPr wrap="square" lIns="0" tIns="0" rIns="0" bIns="0" anchor="b">
            <a:noAutofit/>
          </a:bodyPr>
          <a:lstStyle>
            <a:lvl1pPr algn="l">
              <a:defRPr sz="3000">
                <a:solidFill>
                  <a:schemeClr val="lt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CC385112-3A4D-4279-8CF6-408D59E1AB50}"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10" name="Plassholder for bilde 9">
            <a:extLst>
              <a:ext uri="{FF2B5EF4-FFF2-40B4-BE49-F238E27FC236}">
                <a16:creationId xmlns:a16="http://schemas.microsoft.com/office/drawing/2014/main" id="{B34D56FD-DF40-4637-BDBF-FC95E4ED6D88}"/>
              </a:ext>
            </a:extLst>
          </p:cNvPr>
          <p:cNvSpPr>
            <a:spLocks noGrp="1"/>
          </p:cNvSpPr>
          <p:nvPr>
            <p:ph type="pic" sz="quarter" idx="14"/>
          </p:nvPr>
        </p:nvSpPr>
        <p:spPr>
          <a:xfrm>
            <a:off x="4246587" y="976312"/>
            <a:ext cx="3701262" cy="5500035"/>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10">
            <a:extLst>
              <a:ext uri="{FF2B5EF4-FFF2-40B4-BE49-F238E27FC236}">
                <a16:creationId xmlns:a16="http://schemas.microsoft.com/office/drawing/2014/main" id="{2E917D5D-4BEE-49A6-8234-EED58A0D2F52}"/>
              </a:ext>
            </a:extLst>
          </p:cNvPr>
          <p:cNvSpPr>
            <a:spLocks noGrp="1"/>
          </p:cNvSpPr>
          <p:nvPr>
            <p:ph type="pic" sz="quarter" idx="15"/>
          </p:nvPr>
        </p:nvSpPr>
        <p:spPr>
          <a:xfrm>
            <a:off x="8115091" y="976312"/>
            <a:ext cx="3670509" cy="3056119"/>
          </a:xfrm>
          <a:prstGeom prst="rect">
            <a:avLst/>
          </a:prstGeom>
          <a:solidFill>
            <a:schemeClr val="lt2"/>
          </a:solidFill>
        </p:spPr>
        <p:txBody>
          <a:bodyPr wrap="square">
            <a:noAutofit/>
          </a:bodyPr>
          <a:lstStyle/>
          <a:p>
            <a:r>
              <a:rPr lang="nb-NO"/>
              <a:t>Klikk på ikonet for å legge til et bilde</a:t>
            </a:r>
          </a:p>
        </p:txBody>
      </p:sp>
      <p:sp>
        <p:nvSpPr>
          <p:cNvPr id="14" name="Plassholder for bilde 13">
            <a:extLst>
              <a:ext uri="{FF2B5EF4-FFF2-40B4-BE49-F238E27FC236}">
                <a16:creationId xmlns:a16="http://schemas.microsoft.com/office/drawing/2014/main" id="{44A564FB-6BFF-44C9-A3F6-BAB13C57C27E}"/>
              </a:ext>
            </a:extLst>
          </p:cNvPr>
          <p:cNvSpPr>
            <a:spLocks noGrp="1"/>
          </p:cNvSpPr>
          <p:nvPr>
            <p:ph type="pic" sz="quarter" idx="16"/>
          </p:nvPr>
        </p:nvSpPr>
        <p:spPr>
          <a:xfrm>
            <a:off x="8115091" y="4215084"/>
            <a:ext cx="3665747" cy="2261263"/>
          </a:xfrm>
          <a:prstGeom prst="rect">
            <a:avLst/>
          </a:prstGeom>
          <a:solidFill>
            <a:schemeClr val="lt2"/>
          </a:solidFill>
        </p:spPr>
        <p:txBody>
          <a:bodyPr wrap="square">
            <a:noAutofit/>
          </a:bodyPr>
          <a:lstStyle/>
          <a:p>
            <a:r>
              <a:rPr lang="nb-NO"/>
              <a:t>Klikk på ikonet for å legge til et bilde</a:t>
            </a:r>
          </a:p>
        </p:txBody>
      </p:sp>
      <p:sp>
        <p:nvSpPr>
          <p:cNvPr id="16" name="Plassholder for tekst 2">
            <a:extLst>
              <a:ext uri="{FF2B5EF4-FFF2-40B4-BE49-F238E27FC236}">
                <a16:creationId xmlns:a16="http://schemas.microsoft.com/office/drawing/2014/main" id="{9D6CF72D-7AE9-41DC-9027-08F669A56B7E}"/>
              </a:ext>
            </a:extLst>
          </p:cNvPr>
          <p:cNvSpPr>
            <a:spLocks noGrp="1"/>
          </p:cNvSpPr>
          <p:nvPr>
            <p:ph type="body" sz="quarter" idx="17" hasCustomPrompt="1"/>
          </p:nvPr>
        </p:nvSpPr>
        <p:spPr>
          <a:xfrm>
            <a:off x="11840358" y="976312"/>
            <a:ext cx="107722" cy="5500035"/>
          </a:xfrm>
        </p:spPr>
        <p:txBody>
          <a:bodyPr vert="vert" wrap="square">
            <a:spAutoFit/>
          </a:bodyPr>
          <a:lstStyle>
            <a:lvl1pPr marL="0" indent="0" algn="r">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15" name="Grafikk 14">
            <a:extLst>
              <a:ext uri="{FF2B5EF4-FFF2-40B4-BE49-F238E27FC236}">
                <a16:creationId xmlns:a16="http://schemas.microsoft.com/office/drawing/2014/main" id="{EABA0026-9E4F-2E46-86EE-3FE717A4050B}"/>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157872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eside med tekst #3">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8129816" y="3828502"/>
            <a:ext cx="3657600" cy="3029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06400" y="976313"/>
            <a:ext cx="3671290" cy="5500034"/>
          </a:xfrm>
          <a:prstGeom prst="rect">
            <a:avLst/>
          </a:prstGeom>
          <a:solidFill>
            <a:schemeClr val="lt2"/>
          </a:solidFill>
        </p:spPr>
        <p:txBody>
          <a:bodyPr wrap="square">
            <a:noAutofit/>
          </a:bodyPr>
          <a:lstStyle/>
          <a:p>
            <a:r>
              <a:rPr lang="nb-NO"/>
              <a:t>Klikk på ikonet for å legge til et bilde</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BBE63069-959E-4D9D-BB1B-BE05AA3FDCEE}"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8520341" y="4140200"/>
            <a:ext cx="2905563" cy="2386373"/>
          </a:xfrm>
        </p:spPr>
        <p:txBody>
          <a:bodyPr wrap="square" lIns="0" tIns="0" rIns="0" bIns="0" anchor="t">
            <a:noAutofit/>
          </a:bodyPr>
          <a:lstStyle>
            <a:lvl1pPr algn="l">
              <a:defRPr sz="3000">
                <a:solidFill>
                  <a:schemeClr val="lt1"/>
                </a:solidFill>
              </a:defRPr>
            </a:lvl1pPr>
          </a:lstStyle>
          <a:p>
            <a:r>
              <a:rPr lang="nb-NO"/>
              <a:t>Klikk for å redigere tittelstil</a:t>
            </a:r>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4246588" y="3828502"/>
            <a:ext cx="3697374" cy="2647845"/>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9">
            <a:extLst>
              <a:ext uri="{FF2B5EF4-FFF2-40B4-BE49-F238E27FC236}">
                <a16:creationId xmlns:a16="http://schemas.microsoft.com/office/drawing/2014/main" id="{4846D70E-D806-42B4-A444-56599B3EDD18}"/>
              </a:ext>
            </a:extLst>
          </p:cNvPr>
          <p:cNvSpPr>
            <a:spLocks noGrp="1"/>
          </p:cNvSpPr>
          <p:nvPr>
            <p:ph type="pic" sz="quarter" idx="16"/>
          </p:nvPr>
        </p:nvSpPr>
        <p:spPr>
          <a:xfrm>
            <a:off x="4246586" y="976312"/>
            <a:ext cx="7539013" cy="2683091"/>
          </a:xfrm>
          <a:prstGeom prst="rect">
            <a:avLst/>
          </a:prstGeom>
          <a:solidFill>
            <a:schemeClr val="lt2"/>
          </a:solidFill>
        </p:spPr>
        <p:txBody>
          <a:bodyPr wrap="square">
            <a:noAutofit/>
          </a:bodyPr>
          <a:lstStyle/>
          <a:p>
            <a:r>
              <a:rPr lang="nb-NO"/>
              <a:t>Klikk på ikonet for å legge til et bilde</a:t>
            </a:r>
          </a:p>
        </p:txBody>
      </p:sp>
      <p:sp>
        <p:nvSpPr>
          <p:cNvPr id="14" name="Plassholder for tekst 2">
            <a:extLst>
              <a:ext uri="{FF2B5EF4-FFF2-40B4-BE49-F238E27FC236}">
                <a16:creationId xmlns:a16="http://schemas.microsoft.com/office/drawing/2014/main" id="{A159A91A-2F6D-4739-AE54-9831A38C8635}"/>
              </a:ext>
            </a:extLst>
          </p:cNvPr>
          <p:cNvSpPr>
            <a:spLocks noGrp="1"/>
          </p:cNvSpPr>
          <p:nvPr>
            <p:ph type="body" sz="quarter" idx="17" hasCustomPrompt="1"/>
          </p:nvPr>
        </p:nvSpPr>
        <p:spPr>
          <a:xfrm>
            <a:off x="257468" y="976312"/>
            <a:ext cx="107722" cy="5500035"/>
          </a:xfrm>
        </p:spPr>
        <p:txBody>
          <a:bodyPr vert="vert" wrap="square">
            <a:spAutoFit/>
          </a:bodyPr>
          <a:lstStyle>
            <a:lvl1pPr marL="0" indent="0" algn="l">
              <a:buNone/>
              <a:defRPr sz="700"/>
            </a:lvl1pPr>
            <a:lvl2pPr>
              <a:defRPr sz="700"/>
            </a:lvl2pPr>
            <a:lvl3pPr>
              <a:defRPr sz="700"/>
            </a:lvl3pPr>
            <a:lvl4pPr>
              <a:defRPr sz="700"/>
            </a:lvl4pPr>
            <a:lvl5pPr>
              <a:defRPr sz="700"/>
            </a:lvl5pPr>
          </a:lstStyle>
          <a:p>
            <a:pPr lvl="0"/>
            <a:r>
              <a:rPr lang="nb-NO"/>
              <a:t>Foto: Sett inn kreditering på fotograf</a:t>
            </a:r>
          </a:p>
        </p:txBody>
      </p:sp>
    </p:spTree>
    <p:extLst>
      <p:ext uri="{BB962C8B-B14F-4D97-AF65-F5344CB8AC3E}">
        <p14:creationId xmlns:p14="http://schemas.microsoft.com/office/powerpoint/2010/main" val="381835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986653"/>
            <a:ext cx="12192000" cy="58867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2628901" y="2472029"/>
            <a:ext cx="7326312" cy="1169551"/>
          </a:xfrm>
        </p:spPr>
        <p:txBody>
          <a:bodyPr wrap="square" lIns="0" tIns="0" rIns="0" bIns="0" anchor="b">
            <a:noAutofit/>
          </a:bodyPr>
          <a:lstStyle>
            <a:lvl1pPr algn="ctr">
              <a:defRPr sz="3800">
                <a:solidFill>
                  <a:schemeClr val="lt1"/>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2628901" y="3981884"/>
            <a:ext cx="7326312" cy="615553"/>
          </a:xfrm>
        </p:spPr>
        <p:txBody>
          <a:bodyPr wrap="square" lIns="0" tIns="0" rIns="0" bIns="0">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6BF4CE17-8F5C-4F1D-B0BF-C08FC4116DFF}"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3663913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 bilder">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06400" y="976313"/>
            <a:ext cx="3671290" cy="2485175"/>
          </a:xfrm>
          <a:prstGeom prst="rect">
            <a:avLst/>
          </a:prstGeom>
          <a:solidFill>
            <a:schemeClr val="lt2"/>
          </a:solidFill>
        </p:spPr>
        <p:txBody>
          <a:bodyPr wrap="square">
            <a:noAutofit/>
          </a:bodyPr>
          <a:lstStyle/>
          <a:p>
            <a:r>
              <a:rPr lang="nb-NO"/>
              <a:t>Klikk på ikonet for å legge til et bilde</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0C150E18-AA93-43E3-AC46-77D640A04D5A}"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406400" y="3606933"/>
            <a:ext cx="3671290" cy="2869415"/>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9">
            <a:extLst>
              <a:ext uri="{FF2B5EF4-FFF2-40B4-BE49-F238E27FC236}">
                <a16:creationId xmlns:a16="http://schemas.microsoft.com/office/drawing/2014/main" id="{15DF30A0-9F84-452A-A444-45F063653C36}"/>
              </a:ext>
            </a:extLst>
          </p:cNvPr>
          <p:cNvSpPr>
            <a:spLocks noGrp="1"/>
          </p:cNvSpPr>
          <p:nvPr>
            <p:ph type="pic" sz="quarter" idx="14"/>
          </p:nvPr>
        </p:nvSpPr>
        <p:spPr>
          <a:xfrm>
            <a:off x="4246587" y="976313"/>
            <a:ext cx="3701262" cy="5500035"/>
          </a:xfrm>
          <a:prstGeom prst="rect">
            <a:avLst/>
          </a:prstGeom>
          <a:solidFill>
            <a:schemeClr val="lt2"/>
          </a:solidFill>
        </p:spPr>
        <p:txBody>
          <a:bodyPr wrap="square">
            <a:noAutofit/>
          </a:bodyPr>
          <a:lstStyle/>
          <a:p>
            <a:r>
              <a:rPr lang="nb-NO"/>
              <a:t>Klikk på ikonet for å legge til et bilde</a:t>
            </a:r>
          </a:p>
        </p:txBody>
      </p:sp>
      <p:sp>
        <p:nvSpPr>
          <p:cNvPr id="12" name="Plassholder for bilde 10">
            <a:extLst>
              <a:ext uri="{FF2B5EF4-FFF2-40B4-BE49-F238E27FC236}">
                <a16:creationId xmlns:a16="http://schemas.microsoft.com/office/drawing/2014/main" id="{526789EA-E13E-48A6-BBE3-130F44F5D277}"/>
              </a:ext>
            </a:extLst>
          </p:cNvPr>
          <p:cNvSpPr>
            <a:spLocks noGrp="1"/>
          </p:cNvSpPr>
          <p:nvPr>
            <p:ph type="pic" sz="quarter" idx="16"/>
          </p:nvPr>
        </p:nvSpPr>
        <p:spPr>
          <a:xfrm>
            <a:off x="8115091" y="976313"/>
            <a:ext cx="3670509" cy="3056119"/>
          </a:xfrm>
          <a:prstGeom prst="rect">
            <a:avLst/>
          </a:prstGeom>
          <a:solidFill>
            <a:schemeClr val="lt2"/>
          </a:solidFill>
        </p:spPr>
        <p:txBody>
          <a:bodyPr wrap="square">
            <a:noAutofit/>
          </a:bodyPr>
          <a:lstStyle/>
          <a:p>
            <a:r>
              <a:rPr lang="nb-NO"/>
              <a:t>Klikk på ikonet for å legge til et bilde</a:t>
            </a:r>
          </a:p>
        </p:txBody>
      </p:sp>
      <p:sp>
        <p:nvSpPr>
          <p:cNvPr id="18" name="Plassholder for bilde 13">
            <a:extLst>
              <a:ext uri="{FF2B5EF4-FFF2-40B4-BE49-F238E27FC236}">
                <a16:creationId xmlns:a16="http://schemas.microsoft.com/office/drawing/2014/main" id="{D541F21A-E060-4545-9758-1ADA5E8A9E3C}"/>
              </a:ext>
            </a:extLst>
          </p:cNvPr>
          <p:cNvSpPr>
            <a:spLocks noGrp="1"/>
          </p:cNvSpPr>
          <p:nvPr>
            <p:ph type="pic" sz="quarter" idx="17"/>
          </p:nvPr>
        </p:nvSpPr>
        <p:spPr>
          <a:xfrm>
            <a:off x="8115091" y="4215085"/>
            <a:ext cx="3665747" cy="2261263"/>
          </a:xfrm>
          <a:prstGeom prst="rect">
            <a:avLst/>
          </a:prstGeom>
          <a:solidFill>
            <a:schemeClr val="lt2"/>
          </a:solidFill>
        </p:spPr>
        <p:txBody>
          <a:bodyPr wrap="square">
            <a:noAutofit/>
          </a:bodyPr>
          <a:lstStyle/>
          <a:p>
            <a:r>
              <a:rPr lang="nb-NO"/>
              <a:t>Klikk på ikonet for å legge til et bilde</a:t>
            </a:r>
          </a:p>
        </p:txBody>
      </p:sp>
      <p:sp>
        <p:nvSpPr>
          <p:cNvPr id="14" name="Plassholder for tekst 2">
            <a:extLst>
              <a:ext uri="{FF2B5EF4-FFF2-40B4-BE49-F238E27FC236}">
                <a16:creationId xmlns:a16="http://schemas.microsoft.com/office/drawing/2014/main" id="{EDAC5FE1-F477-4417-B183-216CDB7FFF38}"/>
              </a:ext>
            </a:extLst>
          </p:cNvPr>
          <p:cNvSpPr>
            <a:spLocks noGrp="1"/>
          </p:cNvSpPr>
          <p:nvPr>
            <p:ph type="body" sz="quarter" idx="18" hasCustomPrompt="1"/>
          </p:nvPr>
        </p:nvSpPr>
        <p:spPr>
          <a:xfrm>
            <a:off x="257468" y="976312"/>
            <a:ext cx="107722" cy="5500035"/>
          </a:xfrm>
        </p:spPr>
        <p:txBody>
          <a:bodyPr vert="vert" wrap="square">
            <a:spAutoFit/>
          </a:bodyPr>
          <a:lstStyle>
            <a:lvl1pPr marL="0" indent="0" algn="l">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17" name="Grafikk 16">
            <a:extLst>
              <a:ext uri="{FF2B5EF4-FFF2-40B4-BE49-F238E27FC236}">
                <a16:creationId xmlns:a16="http://schemas.microsoft.com/office/drawing/2014/main" id="{F884CA03-3524-3B4F-8891-1E71B2D936A0}"/>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1077444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02CBD6-E0D6-437A-B3ED-7511445B7987}"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4250727" y="976313"/>
            <a:ext cx="7530112" cy="2664965"/>
          </a:xfrm>
          <a:prstGeom prst="rect">
            <a:avLst/>
          </a:prstGeom>
          <a:solidFill>
            <a:schemeClr val="lt2"/>
          </a:solidFill>
        </p:spPr>
        <p:txBody>
          <a:bodyPr wrap="square">
            <a:noAutofit/>
          </a:bodyPr>
          <a:lstStyle/>
          <a:p>
            <a:r>
              <a:rPr lang="nb-NO"/>
              <a:t>Klikk på ikonet for å legge til et bilde</a:t>
            </a:r>
          </a:p>
        </p:txBody>
      </p:sp>
      <p:sp>
        <p:nvSpPr>
          <p:cNvPr id="16" name="Plassholder for bilde 9">
            <a:extLst>
              <a:ext uri="{FF2B5EF4-FFF2-40B4-BE49-F238E27FC236}">
                <a16:creationId xmlns:a16="http://schemas.microsoft.com/office/drawing/2014/main" id="{60C59660-6576-47AC-AB0D-A04DB9B8FAB9}"/>
              </a:ext>
            </a:extLst>
          </p:cNvPr>
          <p:cNvSpPr>
            <a:spLocks noGrp="1"/>
          </p:cNvSpPr>
          <p:nvPr>
            <p:ph type="pic" sz="quarter" idx="17"/>
          </p:nvPr>
        </p:nvSpPr>
        <p:spPr>
          <a:xfrm>
            <a:off x="4250726" y="3828466"/>
            <a:ext cx="3697374" cy="2647879"/>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9">
            <a:extLst>
              <a:ext uri="{FF2B5EF4-FFF2-40B4-BE49-F238E27FC236}">
                <a16:creationId xmlns:a16="http://schemas.microsoft.com/office/drawing/2014/main" id="{8A8E1D40-0565-408A-B029-F0A20B771F35}"/>
              </a:ext>
            </a:extLst>
          </p:cNvPr>
          <p:cNvSpPr>
            <a:spLocks noGrp="1"/>
          </p:cNvSpPr>
          <p:nvPr>
            <p:ph type="pic" sz="quarter" idx="18"/>
          </p:nvPr>
        </p:nvSpPr>
        <p:spPr>
          <a:xfrm>
            <a:off x="8113229" y="3828465"/>
            <a:ext cx="3667609" cy="2647879"/>
          </a:xfrm>
          <a:prstGeom prst="rect">
            <a:avLst/>
          </a:prstGeom>
          <a:solidFill>
            <a:schemeClr val="lt2"/>
          </a:solidFill>
        </p:spPr>
        <p:txBody>
          <a:bodyPr wrap="square">
            <a:noAutofit/>
          </a:bodyPr>
          <a:lstStyle/>
          <a:p>
            <a:r>
              <a:rPr lang="nb-NO"/>
              <a:t>Klikk på ikonet for å legge til et bilde</a:t>
            </a:r>
          </a:p>
        </p:txBody>
      </p:sp>
      <p:sp>
        <p:nvSpPr>
          <p:cNvPr id="20" name="Plassholder for bilde 12">
            <a:extLst>
              <a:ext uri="{FF2B5EF4-FFF2-40B4-BE49-F238E27FC236}">
                <a16:creationId xmlns:a16="http://schemas.microsoft.com/office/drawing/2014/main" id="{BD103718-D9CD-43DD-812C-E66A69983567}"/>
              </a:ext>
            </a:extLst>
          </p:cNvPr>
          <p:cNvSpPr>
            <a:spLocks noGrp="1"/>
          </p:cNvSpPr>
          <p:nvPr>
            <p:ph type="pic" sz="quarter" idx="13"/>
          </p:nvPr>
        </p:nvSpPr>
        <p:spPr>
          <a:xfrm>
            <a:off x="406400" y="976313"/>
            <a:ext cx="3671290" cy="5500034"/>
          </a:xfrm>
          <a:prstGeom prst="rect">
            <a:avLst/>
          </a:prstGeom>
          <a:solidFill>
            <a:schemeClr val="lt2"/>
          </a:solidFill>
        </p:spPr>
        <p:txBody>
          <a:bodyPr wrap="square">
            <a:noAutofit/>
          </a:bodyPr>
          <a:lstStyle/>
          <a:p>
            <a:r>
              <a:rPr lang="nb-NO"/>
              <a:t>Klikk på ikonet for å legge til et bilde</a:t>
            </a:r>
          </a:p>
        </p:txBody>
      </p:sp>
      <p:sp>
        <p:nvSpPr>
          <p:cNvPr id="10" name="Plassholder for tekst 2">
            <a:extLst>
              <a:ext uri="{FF2B5EF4-FFF2-40B4-BE49-F238E27FC236}">
                <a16:creationId xmlns:a16="http://schemas.microsoft.com/office/drawing/2014/main" id="{9D18FA0C-C228-4F44-82C8-F0AEBBED9B6D}"/>
              </a:ext>
            </a:extLst>
          </p:cNvPr>
          <p:cNvSpPr>
            <a:spLocks noGrp="1"/>
          </p:cNvSpPr>
          <p:nvPr>
            <p:ph type="body" sz="quarter" idx="19" hasCustomPrompt="1"/>
          </p:nvPr>
        </p:nvSpPr>
        <p:spPr>
          <a:xfrm>
            <a:off x="257468" y="976312"/>
            <a:ext cx="107722" cy="5500035"/>
          </a:xfrm>
        </p:spPr>
        <p:txBody>
          <a:bodyPr vert="vert" wrap="square">
            <a:spAutoFit/>
          </a:bodyPr>
          <a:lstStyle>
            <a:lvl1pPr marL="0" indent="0" algn="l">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12" name="Grafikk 11">
            <a:extLst>
              <a:ext uri="{FF2B5EF4-FFF2-40B4-BE49-F238E27FC236}">
                <a16:creationId xmlns:a16="http://schemas.microsoft.com/office/drawing/2014/main" id="{6D0F2599-3349-F94E-A38C-A10B36627A5D}"/>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762072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9044BC9-C33A-4F00-AB6A-0402DE569525}"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9" name="Plassholder for bilde 9">
            <a:extLst>
              <a:ext uri="{FF2B5EF4-FFF2-40B4-BE49-F238E27FC236}">
                <a16:creationId xmlns:a16="http://schemas.microsoft.com/office/drawing/2014/main" id="{1FF6A982-1173-45CF-8196-51E2C53BD438}"/>
              </a:ext>
            </a:extLst>
          </p:cNvPr>
          <p:cNvSpPr>
            <a:spLocks noGrp="1"/>
          </p:cNvSpPr>
          <p:nvPr>
            <p:ph type="pic" sz="quarter" idx="19"/>
          </p:nvPr>
        </p:nvSpPr>
        <p:spPr>
          <a:xfrm>
            <a:off x="4245369" y="976313"/>
            <a:ext cx="3701262" cy="5500032"/>
          </a:xfrm>
          <a:prstGeom prst="rect">
            <a:avLst/>
          </a:prstGeom>
          <a:solidFill>
            <a:schemeClr val="lt2"/>
          </a:solidFill>
        </p:spPr>
        <p:txBody>
          <a:bodyPr wrap="square">
            <a:noAutofit/>
          </a:bodyPr>
          <a:lstStyle/>
          <a:p>
            <a:r>
              <a:rPr lang="nb-NO"/>
              <a:t>Klikk på ikonet for å legge til et bilde</a:t>
            </a:r>
          </a:p>
        </p:txBody>
      </p:sp>
      <p:sp>
        <p:nvSpPr>
          <p:cNvPr id="13" name="Plassholder for bilde 9">
            <a:extLst>
              <a:ext uri="{FF2B5EF4-FFF2-40B4-BE49-F238E27FC236}">
                <a16:creationId xmlns:a16="http://schemas.microsoft.com/office/drawing/2014/main" id="{DD90688F-0610-4E9F-91A1-4B902D1D1024}"/>
              </a:ext>
            </a:extLst>
          </p:cNvPr>
          <p:cNvSpPr>
            <a:spLocks noGrp="1"/>
          </p:cNvSpPr>
          <p:nvPr>
            <p:ph type="pic" sz="quarter" idx="20"/>
          </p:nvPr>
        </p:nvSpPr>
        <p:spPr>
          <a:xfrm>
            <a:off x="8109342" y="976313"/>
            <a:ext cx="3671496" cy="5500032"/>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12">
            <a:extLst>
              <a:ext uri="{FF2B5EF4-FFF2-40B4-BE49-F238E27FC236}">
                <a16:creationId xmlns:a16="http://schemas.microsoft.com/office/drawing/2014/main" id="{DD9A2790-C9EC-4CCF-898E-A5B002E7EEB0}"/>
              </a:ext>
            </a:extLst>
          </p:cNvPr>
          <p:cNvSpPr>
            <a:spLocks noGrp="1"/>
          </p:cNvSpPr>
          <p:nvPr>
            <p:ph type="pic" sz="quarter" idx="13"/>
          </p:nvPr>
        </p:nvSpPr>
        <p:spPr>
          <a:xfrm>
            <a:off x="406400" y="976313"/>
            <a:ext cx="3671290" cy="5500034"/>
          </a:xfrm>
          <a:prstGeom prst="rect">
            <a:avLst/>
          </a:prstGeom>
          <a:solidFill>
            <a:schemeClr val="lt2"/>
          </a:solidFill>
        </p:spPr>
        <p:txBody>
          <a:bodyPr wrap="square">
            <a:noAutofit/>
          </a:bodyPr>
          <a:lstStyle/>
          <a:p>
            <a:r>
              <a:rPr lang="nb-NO"/>
              <a:t>Klikk på ikonet for å legge til et bilde</a:t>
            </a:r>
          </a:p>
        </p:txBody>
      </p:sp>
      <p:sp>
        <p:nvSpPr>
          <p:cNvPr id="10" name="Plassholder for tekst 2">
            <a:extLst>
              <a:ext uri="{FF2B5EF4-FFF2-40B4-BE49-F238E27FC236}">
                <a16:creationId xmlns:a16="http://schemas.microsoft.com/office/drawing/2014/main" id="{FCA85F74-51BB-4D73-8859-F8FDD47BFE29}"/>
              </a:ext>
            </a:extLst>
          </p:cNvPr>
          <p:cNvSpPr>
            <a:spLocks noGrp="1"/>
          </p:cNvSpPr>
          <p:nvPr>
            <p:ph type="body" sz="quarter" idx="17" hasCustomPrompt="1"/>
          </p:nvPr>
        </p:nvSpPr>
        <p:spPr>
          <a:xfrm>
            <a:off x="257468" y="976312"/>
            <a:ext cx="107722" cy="5500035"/>
          </a:xfrm>
        </p:spPr>
        <p:txBody>
          <a:bodyPr vert="vert" wrap="square">
            <a:spAutoFit/>
          </a:bodyPr>
          <a:lstStyle>
            <a:lvl1pPr marL="0" indent="0" algn="l">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14" name="Grafikk 13">
            <a:extLst>
              <a:ext uri="{FF2B5EF4-FFF2-40B4-BE49-F238E27FC236}">
                <a16:creationId xmlns:a16="http://schemas.microsoft.com/office/drawing/2014/main" id="{3E77D577-B214-EE44-9C5D-5EAB8519F41C}"/>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235911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52F1F83-84DB-401C-8D12-940686D604DF}"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11" name="Plassholder for bilde 12">
            <a:extLst>
              <a:ext uri="{FF2B5EF4-FFF2-40B4-BE49-F238E27FC236}">
                <a16:creationId xmlns:a16="http://schemas.microsoft.com/office/drawing/2014/main" id="{EE68CC7D-AA5C-4399-BA6B-E5EBFF4DB486}"/>
              </a:ext>
            </a:extLst>
          </p:cNvPr>
          <p:cNvSpPr>
            <a:spLocks noGrp="1"/>
          </p:cNvSpPr>
          <p:nvPr>
            <p:ph type="pic" sz="quarter" idx="13"/>
          </p:nvPr>
        </p:nvSpPr>
        <p:spPr>
          <a:xfrm>
            <a:off x="406400" y="976313"/>
            <a:ext cx="5603340" cy="5500034"/>
          </a:xfrm>
          <a:prstGeom prst="rect">
            <a:avLst/>
          </a:prstGeom>
          <a:solidFill>
            <a:schemeClr val="lt2"/>
          </a:solidFill>
        </p:spPr>
        <p:txBody>
          <a:bodyPr wrap="square">
            <a:noAutofit/>
          </a:bodyPr>
          <a:lstStyle/>
          <a:p>
            <a:r>
              <a:rPr lang="nb-NO"/>
              <a:t>Klikk på ikonet for å legge til et bilde</a:t>
            </a:r>
          </a:p>
        </p:txBody>
      </p:sp>
      <p:sp>
        <p:nvSpPr>
          <p:cNvPr id="12" name="Plassholder for bilde 12">
            <a:extLst>
              <a:ext uri="{FF2B5EF4-FFF2-40B4-BE49-F238E27FC236}">
                <a16:creationId xmlns:a16="http://schemas.microsoft.com/office/drawing/2014/main" id="{38118730-7423-4715-8302-6A6FCBEE5986}"/>
              </a:ext>
            </a:extLst>
          </p:cNvPr>
          <p:cNvSpPr>
            <a:spLocks noGrp="1"/>
          </p:cNvSpPr>
          <p:nvPr>
            <p:ph type="pic" sz="quarter" idx="14"/>
          </p:nvPr>
        </p:nvSpPr>
        <p:spPr>
          <a:xfrm>
            <a:off x="6182262" y="976313"/>
            <a:ext cx="5603340" cy="5500034"/>
          </a:xfrm>
          <a:prstGeom prst="rect">
            <a:avLst/>
          </a:prstGeom>
          <a:solidFill>
            <a:schemeClr val="lt2"/>
          </a:solidFill>
        </p:spPr>
        <p:txBody>
          <a:bodyPr wrap="square">
            <a:noAutofit/>
          </a:bodyPr>
          <a:lstStyle/>
          <a:p>
            <a:r>
              <a:rPr lang="nb-NO"/>
              <a:t>Klikk på ikonet for å legge til et bilde</a:t>
            </a:r>
          </a:p>
        </p:txBody>
      </p:sp>
      <p:sp>
        <p:nvSpPr>
          <p:cNvPr id="9" name="Plassholder for tekst 2">
            <a:extLst>
              <a:ext uri="{FF2B5EF4-FFF2-40B4-BE49-F238E27FC236}">
                <a16:creationId xmlns:a16="http://schemas.microsoft.com/office/drawing/2014/main" id="{43924911-BEA6-4E57-BF82-1AF6C36DBB24}"/>
              </a:ext>
            </a:extLst>
          </p:cNvPr>
          <p:cNvSpPr>
            <a:spLocks noGrp="1"/>
          </p:cNvSpPr>
          <p:nvPr>
            <p:ph type="body" sz="quarter" idx="17" hasCustomPrompt="1"/>
          </p:nvPr>
        </p:nvSpPr>
        <p:spPr>
          <a:xfrm>
            <a:off x="257468" y="976312"/>
            <a:ext cx="107722" cy="5500035"/>
          </a:xfrm>
        </p:spPr>
        <p:txBody>
          <a:bodyPr vert="vert" wrap="square">
            <a:spAutoFit/>
          </a:bodyPr>
          <a:lstStyle>
            <a:lvl1pPr marL="0" indent="0" algn="l">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13" name="Grafikk 12">
            <a:extLst>
              <a:ext uri="{FF2B5EF4-FFF2-40B4-BE49-F238E27FC236}">
                <a16:creationId xmlns:a16="http://schemas.microsoft.com/office/drawing/2014/main" id="{22D40797-8B9A-314D-8812-8C8A874CD23D}"/>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1797191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tt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A638D09-8691-4371-A556-A09705D5D536}"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9" name="Plassholder for bilde 12">
            <a:extLst>
              <a:ext uri="{FF2B5EF4-FFF2-40B4-BE49-F238E27FC236}">
                <a16:creationId xmlns:a16="http://schemas.microsoft.com/office/drawing/2014/main" id="{0D544DBE-4338-44E3-A81D-6B4E650A7A61}"/>
              </a:ext>
            </a:extLst>
          </p:cNvPr>
          <p:cNvSpPr>
            <a:spLocks noGrp="1"/>
          </p:cNvSpPr>
          <p:nvPr>
            <p:ph type="pic" sz="quarter" idx="13"/>
          </p:nvPr>
        </p:nvSpPr>
        <p:spPr>
          <a:xfrm>
            <a:off x="406400" y="976313"/>
            <a:ext cx="11374438" cy="5500034"/>
          </a:xfrm>
          <a:prstGeom prst="rect">
            <a:avLst/>
          </a:prstGeom>
          <a:solidFill>
            <a:schemeClr val="lt2"/>
          </a:solidFill>
        </p:spPr>
        <p:txBody>
          <a:bodyPr wrap="square">
            <a:noAutofit/>
          </a:bodyPr>
          <a:lstStyle/>
          <a:p>
            <a:r>
              <a:rPr lang="nb-NO"/>
              <a:t>Klikk på ikonet for å legge til et bilde</a:t>
            </a:r>
          </a:p>
        </p:txBody>
      </p:sp>
      <p:sp>
        <p:nvSpPr>
          <p:cNvPr id="7" name="Plassholder for tekst 2">
            <a:extLst>
              <a:ext uri="{FF2B5EF4-FFF2-40B4-BE49-F238E27FC236}">
                <a16:creationId xmlns:a16="http://schemas.microsoft.com/office/drawing/2014/main" id="{C81084AF-41EE-488F-A708-C8CAD2EA5E13}"/>
              </a:ext>
            </a:extLst>
          </p:cNvPr>
          <p:cNvSpPr>
            <a:spLocks noGrp="1"/>
          </p:cNvSpPr>
          <p:nvPr>
            <p:ph type="body" sz="quarter" idx="17" hasCustomPrompt="1"/>
          </p:nvPr>
        </p:nvSpPr>
        <p:spPr>
          <a:xfrm>
            <a:off x="257468" y="976312"/>
            <a:ext cx="107722" cy="5500035"/>
          </a:xfrm>
        </p:spPr>
        <p:txBody>
          <a:bodyPr vert="vert" wrap="square">
            <a:spAutoFit/>
          </a:bodyPr>
          <a:lstStyle>
            <a:lvl1pPr marL="0" indent="0" algn="l">
              <a:buNone/>
              <a:defRPr sz="700"/>
            </a:lvl1pPr>
            <a:lvl2pPr>
              <a:defRPr sz="700"/>
            </a:lvl2pPr>
            <a:lvl3pPr>
              <a:defRPr sz="700"/>
            </a:lvl3pPr>
            <a:lvl4pPr>
              <a:defRPr sz="700"/>
            </a:lvl4pPr>
            <a:lvl5pPr>
              <a:defRPr sz="700"/>
            </a:lvl5pPr>
          </a:lstStyle>
          <a:p>
            <a:pPr lvl="0"/>
            <a:r>
              <a:rPr lang="nb-NO"/>
              <a:t>Foto: Sett inn kreditering på fotograf</a:t>
            </a:r>
          </a:p>
        </p:txBody>
      </p:sp>
      <p:pic>
        <p:nvPicPr>
          <p:cNvPr id="8" name="Grafikk 7">
            <a:extLst>
              <a:ext uri="{FF2B5EF4-FFF2-40B4-BE49-F238E27FC236}">
                <a16:creationId xmlns:a16="http://schemas.microsoft.com/office/drawing/2014/main" id="{22817C3F-DD4F-A740-8F12-D8931D8CD56F}"/>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4141344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juldiagram">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hasCustomPrompt="1"/>
          </p:nvPr>
        </p:nvSpPr>
        <p:spPr>
          <a:xfrm>
            <a:off x="796926" y="1884680"/>
            <a:ext cx="2688585" cy="307777"/>
          </a:xfrm>
        </p:spPr>
        <p:txBody>
          <a:bodyPr wrap="square" lIns="0" tIns="0" rIns="0" bIns="0" anchor="t">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Mellomtittel</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B5E21243-0A53-4B5E-8D26-9A5A7EC3969A}"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864037"/>
            <a:ext cx="8763000" cy="584775"/>
          </a:xfrm>
        </p:spPr>
        <p:txBody>
          <a:bodyPr lIns="0" tIns="0" rIns="0" bIns="0" anchor="t">
            <a:spAutoFit/>
          </a:bodyPr>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796926" y="2202180"/>
            <a:ext cx="2688585" cy="148403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tekst 2">
            <a:extLst>
              <a:ext uri="{FF2B5EF4-FFF2-40B4-BE49-F238E27FC236}">
                <a16:creationId xmlns:a16="http://schemas.microsoft.com/office/drawing/2014/main" id="{A9A60586-33CD-4C12-BD20-BB7CB6F21AC8}"/>
              </a:ext>
            </a:extLst>
          </p:cNvPr>
          <p:cNvSpPr>
            <a:spLocks noGrp="1"/>
          </p:cNvSpPr>
          <p:nvPr>
            <p:ph type="body" idx="14" hasCustomPrompt="1"/>
          </p:nvPr>
        </p:nvSpPr>
        <p:spPr>
          <a:xfrm>
            <a:off x="796926" y="4265890"/>
            <a:ext cx="2688585" cy="307777"/>
          </a:xfrm>
        </p:spPr>
        <p:txBody>
          <a:bodyPr wrap="square" lIns="0" tIns="0" rIns="0" bIns="0" anchor="t">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Mellomtittel</a:t>
            </a:r>
          </a:p>
        </p:txBody>
      </p:sp>
      <p:sp>
        <p:nvSpPr>
          <p:cNvPr id="16" name="Plassholder for innhold 2">
            <a:extLst>
              <a:ext uri="{FF2B5EF4-FFF2-40B4-BE49-F238E27FC236}">
                <a16:creationId xmlns:a16="http://schemas.microsoft.com/office/drawing/2014/main" id="{2C109AC8-F42F-45B9-9DF9-AE98BCB84EED}"/>
              </a:ext>
            </a:extLst>
          </p:cNvPr>
          <p:cNvSpPr>
            <a:spLocks noGrp="1"/>
          </p:cNvSpPr>
          <p:nvPr>
            <p:ph idx="15"/>
          </p:nvPr>
        </p:nvSpPr>
        <p:spPr>
          <a:xfrm>
            <a:off x="796926" y="4583390"/>
            <a:ext cx="2688585" cy="148403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tekst 2">
            <a:extLst>
              <a:ext uri="{FF2B5EF4-FFF2-40B4-BE49-F238E27FC236}">
                <a16:creationId xmlns:a16="http://schemas.microsoft.com/office/drawing/2014/main" id="{9474D08C-07FB-4270-9741-F3F245E9DC5A}"/>
              </a:ext>
            </a:extLst>
          </p:cNvPr>
          <p:cNvSpPr>
            <a:spLocks noGrp="1"/>
          </p:cNvSpPr>
          <p:nvPr>
            <p:ph type="body" idx="16" hasCustomPrompt="1"/>
          </p:nvPr>
        </p:nvSpPr>
        <p:spPr>
          <a:xfrm>
            <a:off x="8700135" y="1884680"/>
            <a:ext cx="2688585" cy="307777"/>
          </a:xfrm>
        </p:spPr>
        <p:txBody>
          <a:bodyPr wrap="square" lIns="0" tIns="0" rIns="0" bIns="0" anchor="t">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Mellomtittel</a:t>
            </a:r>
          </a:p>
        </p:txBody>
      </p:sp>
      <p:sp>
        <p:nvSpPr>
          <p:cNvPr id="19" name="Plassholder for innhold 2">
            <a:extLst>
              <a:ext uri="{FF2B5EF4-FFF2-40B4-BE49-F238E27FC236}">
                <a16:creationId xmlns:a16="http://schemas.microsoft.com/office/drawing/2014/main" id="{E69F2686-45C5-4D95-9EAF-D46D534ED3D5}"/>
              </a:ext>
            </a:extLst>
          </p:cNvPr>
          <p:cNvSpPr>
            <a:spLocks noGrp="1"/>
          </p:cNvSpPr>
          <p:nvPr>
            <p:ph idx="17"/>
          </p:nvPr>
        </p:nvSpPr>
        <p:spPr>
          <a:xfrm>
            <a:off x="8700135" y="2202180"/>
            <a:ext cx="2688585" cy="148403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tekst 2">
            <a:extLst>
              <a:ext uri="{FF2B5EF4-FFF2-40B4-BE49-F238E27FC236}">
                <a16:creationId xmlns:a16="http://schemas.microsoft.com/office/drawing/2014/main" id="{3FF69A63-78FB-49C5-852E-1C7559E69BFA}"/>
              </a:ext>
            </a:extLst>
          </p:cNvPr>
          <p:cNvSpPr>
            <a:spLocks noGrp="1"/>
          </p:cNvSpPr>
          <p:nvPr>
            <p:ph type="body" idx="18" hasCustomPrompt="1"/>
          </p:nvPr>
        </p:nvSpPr>
        <p:spPr>
          <a:xfrm>
            <a:off x="8700135" y="4265890"/>
            <a:ext cx="2688585" cy="307777"/>
          </a:xfrm>
        </p:spPr>
        <p:txBody>
          <a:bodyPr wrap="square" lIns="0" tIns="0" rIns="0" bIns="0" anchor="t">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Mellomtittel</a:t>
            </a:r>
          </a:p>
        </p:txBody>
      </p:sp>
      <p:sp>
        <p:nvSpPr>
          <p:cNvPr id="21" name="Plassholder for innhold 2">
            <a:extLst>
              <a:ext uri="{FF2B5EF4-FFF2-40B4-BE49-F238E27FC236}">
                <a16:creationId xmlns:a16="http://schemas.microsoft.com/office/drawing/2014/main" id="{827A236F-F1E3-43A3-AEB2-F8044067EF4B}"/>
              </a:ext>
            </a:extLst>
          </p:cNvPr>
          <p:cNvSpPr>
            <a:spLocks noGrp="1"/>
          </p:cNvSpPr>
          <p:nvPr>
            <p:ph idx="19"/>
          </p:nvPr>
        </p:nvSpPr>
        <p:spPr>
          <a:xfrm>
            <a:off x="8700135" y="4583390"/>
            <a:ext cx="2688585" cy="148403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0825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CE88AE4-D6DC-47D7-95AB-19E519618CFA}"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2536056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gur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B01A1F4-F13F-4618-960E-81237E5EA3BF}" type="datetime1">
              <a:rPr lang="nb-NO" smtClean="0"/>
              <a:t>03.07.2026</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796925" y="864037"/>
            <a:ext cx="8763000" cy="1169551"/>
          </a:xfrm>
        </p:spPr>
        <p:txBody>
          <a:bodyPr lIns="0" tIns="0" rIns="0" bIns="0" anchor="t"/>
          <a:lstStyle/>
          <a:p>
            <a:r>
              <a:rPr lang="nb-NO"/>
              <a:t>Klikk for å redigere tittelstil</a:t>
            </a:r>
          </a:p>
        </p:txBody>
      </p:sp>
      <p:sp>
        <p:nvSpPr>
          <p:cNvPr id="18" name="Plassholder for tekst 17">
            <a:extLst>
              <a:ext uri="{FF2B5EF4-FFF2-40B4-BE49-F238E27FC236}">
                <a16:creationId xmlns:a16="http://schemas.microsoft.com/office/drawing/2014/main" id="{980D9618-CA67-4EEF-97EF-B19AAD4D2B54}"/>
              </a:ext>
            </a:extLst>
          </p:cNvPr>
          <p:cNvSpPr>
            <a:spLocks noGrp="1"/>
          </p:cNvSpPr>
          <p:nvPr>
            <p:ph type="body" sz="quarter" idx="15" hasCustomPrompt="1"/>
          </p:nvPr>
        </p:nvSpPr>
        <p:spPr>
          <a:xfrm>
            <a:off x="796925" y="2550667"/>
            <a:ext cx="2077202" cy="114120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CACE4"/>
          </a:solidFill>
        </p:spPr>
        <p:txBody>
          <a:bodyPr wrap="square" lIns="180000" rIns="324000" anchor="ctr">
            <a:noAutofit/>
          </a:bodyPr>
          <a:lstStyle>
            <a:lvl1pPr marL="0" indent="0">
              <a:buNone/>
              <a:defRPr b="1"/>
            </a:lvl1pPr>
          </a:lstStyle>
          <a:p>
            <a:pPr lvl="0"/>
            <a:r>
              <a:rPr lang="nb-NO"/>
              <a:t>Sett inn mellomtittel</a:t>
            </a:r>
          </a:p>
        </p:txBody>
      </p:sp>
      <p:sp>
        <p:nvSpPr>
          <p:cNvPr id="21" name="Plassholder for tekst 20">
            <a:extLst>
              <a:ext uri="{FF2B5EF4-FFF2-40B4-BE49-F238E27FC236}">
                <a16:creationId xmlns:a16="http://schemas.microsoft.com/office/drawing/2014/main" id="{294781A3-E6F4-4901-810C-582E1E51DBAD}"/>
              </a:ext>
            </a:extLst>
          </p:cNvPr>
          <p:cNvSpPr>
            <a:spLocks noGrp="1"/>
          </p:cNvSpPr>
          <p:nvPr>
            <p:ph type="body" sz="quarter" idx="16" hasCustomPrompt="1"/>
          </p:nvPr>
        </p:nvSpPr>
        <p:spPr>
          <a:xfrm>
            <a:off x="2970263" y="2550667"/>
            <a:ext cx="2077202" cy="114120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C845">
              <a:alpha val="80000"/>
            </a:srgbClr>
          </a:solidFill>
        </p:spPr>
        <p:txBody>
          <a:bodyPr wrap="square" lIns="180000" rIns="324000" anchor="ctr">
            <a:noAutofit/>
          </a:bodyPr>
          <a:lstStyle>
            <a:lvl1pPr marL="0" indent="0">
              <a:buNone/>
              <a:defRPr b="1"/>
            </a:lvl1pPr>
          </a:lstStyle>
          <a:p>
            <a:pPr lvl="0"/>
            <a:r>
              <a:rPr lang="nb-NO"/>
              <a:t>Sett inn mellomtittel</a:t>
            </a:r>
          </a:p>
        </p:txBody>
      </p:sp>
      <p:sp>
        <p:nvSpPr>
          <p:cNvPr id="22" name="Plassholder for tekst 21">
            <a:extLst>
              <a:ext uri="{FF2B5EF4-FFF2-40B4-BE49-F238E27FC236}">
                <a16:creationId xmlns:a16="http://schemas.microsoft.com/office/drawing/2014/main" id="{F43E154C-A850-46AE-94EE-7DA3A017EDAE}"/>
              </a:ext>
            </a:extLst>
          </p:cNvPr>
          <p:cNvSpPr>
            <a:spLocks noGrp="1"/>
          </p:cNvSpPr>
          <p:nvPr>
            <p:ph type="body" sz="quarter" idx="17" hasCustomPrompt="1"/>
          </p:nvPr>
        </p:nvSpPr>
        <p:spPr>
          <a:xfrm>
            <a:off x="5148427" y="2550667"/>
            <a:ext cx="2077202" cy="114120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671F">
              <a:alpha val="80000"/>
            </a:srgbClr>
          </a:solidFill>
        </p:spPr>
        <p:txBody>
          <a:bodyPr wrap="square" lIns="180000" rIns="324000" anchor="ctr">
            <a:noAutofit/>
          </a:bodyPr>
          <a:lstStyle>
            <a:lvl1pPr marL="0" indent="0">
              <a:buNone/>
              <a:defRPr b="1"/>
            </a:lvl1pPr>
          </a:lstStyle>
          <a:p>
            <a:pPr lvl="0"/>
            <a:r>
              <a:rPr lang="nb-NO"/>
              <a:t>Sett inn mellomtittel</a:t>
            </a:r>
          </a:p>
        </p:txBody>
      </p:sp>
      <p:sp>
        <p:nvSpPr>
          <p:cNvPr id="23" name="Plassholder for tekst 22">
            <a:extLst>
              <a:ext uri="{FF2B5EF4-FFF2-40B4-BE49-F238E27FC236}">
                <a16:creationId xmlns:a16="http://schemas.microsoft.com/office/drawing/2014/main" id="{0B365A76-FEDD-4EE5-8005-0FEC4515D9E3}"/>
              </a:ext>
            </a:extLst>
          </p:cNvPr>
          <p:cNvSpPr>
            <a:spLocks noGrp="1"/>
          </p:cNvSpPr>
          <p:nvPr>
            <p:ph type="body" sz="quarter" idx="18" hasCustomPrompt="1"/>
          </p:nvPr>
        </p:nvSpPr>
        <p:spPr>
          <a:xfrm>
            <a:off x="7326591" y="2550667"/>
            <a:ext cx="2077202" cy="114120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BFCED6">
              <a:alpha val="80000"/>
            </a:srgbClr>
          </a:solidFill>
        </p:spPr>
        <p:txBody>
          <a:bodyPr wrap="square" lIns="180000" rIns="324000" anchor="ctr">
            <a:noAutofit/>
          </a:bodyPr>
          <a:lstStyle>
            <a:lvl1pPr marL="0" indent="0">
              <a:buNone/>
              <a:defRPr b="1"/>
            </a:lvl1pPr>
          </a:lstStyle>
          <a:p>
            <a:pPr lvl="0"/>
            <a:r>
              <a:rPr lang="nb-NO"/>
              <a:t>Sett inn mellomtittel</a:t>
            </a:r>
          </a:p>
        </p:txBody>
      </p:sp>
      <p:sp>
        <p:nvSpPr>
          <p:cNvPr id="24" name="Plassholder for tekst 23">
            <a:extLst>
              <a:ext uri="{FF2B5EF4-FFF2-40B4-BE49-F238E27FC236}">
                <a16:creationId xmlns:a16="http://schemas.microsoft.com/office/drawing/2014/main" id="{FAF72941-2213-48F9-A258-464DB4AE06CF}"/>
              </a:ext>
            </a:extLst>
          </p:cNvPr>
          <p:cNvSpPr>
            <a:spLocks noGrp="1"/>
          </p:cNvSpPr>
          <p:nvPr>
            <p:ph type="body" sz="quarter" idx="19" hasCustomPrompt="1"/>
          </p:nvPr>
        </p:nvSpPr>
        <p:spPr>
          <a:xfrm>
            <a:off x="9504755" y="2550667"/>
            <a:ext cx="2077202" cy="114120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FA287">
              <a:alpha val="60000"/>
            </a:srgbClr>
          </a:solidFill>
        </p:spPr>
        <p:txBody>
          <a:bodyPr wrap="square" lIns="180000" rIns="324000" anchor="ctr">
            <a:noAutofit/>
          </a:bodyPr>
          <a:lstStyle>
            <a:lvl1pPr marL="0" indent="0">
              <a:buNone/>
              <a:defRPr b="1"/>
            </a:lvl1pPr>
          </a:lstStyle>
          <a:p>
            <a:pPr lvl="0"/>
            <a:r>
              <a:rPr lang="nb-NO"/>
              <a:t>Sett inn mellomtittel</a:t>
            </a:r>
          </a:p>
        </p:txBody>
      </p:sp>
      <p:sp>
        <p:nvSpPr>
          <p:cNvPr id="26" name="Plassholder for tekst 25">
            <a:extLst>
              <a:ext uri="{FF2B5EF4-FFF2-40B4-BE49-F238E27FC236}">
                <a16:creationId xmlns:a16="http://schemas.microsoft.com/office/drawing/2014/main" id="{B683161D-B5CD-4402-B040-A0C530121152}"/>
              </a:ext>
            </a:extLst>
          </p:cNvPr>
          <p:cNvSpPr>
            <a:spLocks noGrp="1"/>
          </p:cNvSpPr>
          <p:nvPr>
            <p:ph type="body" sz="quarter" idx="20"/>
          </p:nvPr>
        </p:nvSpPr>
        <p:spPr>
          <a:xfrm>
            <a:off x="796925" y="4099487"/>
            <a:ext cx="1946275" cy="1963175"/>
          </a:xfrm>
        </p:spPr>
        <p:txBody>
          <a:bodyPr/>
          <a:lstStyle>
            <a:lvl1pPr marL="0" indent="0">
              <a:buNone/>
              <a:defRPr/>
            </a:lvl1pPr>
            <a:lvl2pPr marL="30480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27" name="Plassholder for tekst 25">
            <a:extLst>
              <a:ext uri="{FF2B5EF4-FFF2-40B4-BE49-F238E27FC236}">
                <a16:creationId xmlns:a16="http://schemas.microsoft.com/office/drawing/2014/main" id="{1CFE57D9-0F71-4D97-9C49-4F0EEE5E8DB6}"/>
              </a:ext>
            </a:extLst>
          </p:cNvPr>
          <p:cNvSpPr>
            <a:spLocks noGrp="1"/>
          </p:cNvSpPr>
          <p:nvPr>
            <p:ph type="body" sz="quarter" idx="21"/>
          </p:nvPr>
        </p:nvSpPr>
        <p:spPr>
          <a:xfrm>
            <a:off x="2970263" y="4099487"/>
            <a:ext cx="1946275" cy="1963175"/>
          </a:xfrm>
        </p:spPr>
        <p:txBody>
          <a:bodyPr/>
          <a:lstStyle>
            <a:lvl1pPr marL="0" indent="0">
              <a:buNone/>
              <a:defRPr/>
            </a:lvl1pPr>
            <a:lvl2pPr marL="30480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28" name="Plassholder for tekst 25">
            <a:extLst>
              <a:ext uri="{FF2B5EF4-FFF2-40B4-BE49-F238E27FC236}">
                <a16:creationId xmlns:a16="http://schemas.microsoft.com/office/drawing/2014/main" id="{CEC8F951-6502-4237-9074-25F2C25EBA67}"/>
              </a:ext>
            </a:extLst>
          </p:cNvPr>
          <p:cNvSpPr>
            <a:spLocks noGrp="1"/>
          </p:cNvSpPr>
          <p:nvPr>
            <p:ph type="body" sz="quarter" idx="22"/>
          </p:nvPr>
        </p:nvSpPr>
        <p:spPr>
          <a:xfrm>
            <a:off x="5143601" y="4099487"/>
            <a:ext cx="1946275" cy="1963175"/>
          </a:xfrm>
        </p:spPr>
        <p:txBody>
          <a:bodyPr/>
          <a:lstStyle>
            <a:lvl1pPr marL="0" indent="0">
              <a:buNone/>
              <a:defRPr/>
            </a:lvl1pPr>
            <a:lvl2pPr marL="30480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29" name="Plassholder for tekst 25">
            <a:extLst>
              <a:ext uri="{FF2B5EF4-FFF2-40B4-BE49-F238E27FC236}">
                <a16:creationId xmlns:a16="http://schemas.microsoft.com/office/drawing/2014/main" id="{8045DC42-5803-46CB-B7A0-A131E0985348}"/>
              </a:ext>
            </a:extLst>
          </p:cNvPr>
          <p:cNvSpPr>
            <a:spLocks noGrp="1"/>
          </p:cNvSpPr>
          <p:nvPr>
            <p:ph type="body" sz="quarter" idx="23"/>
          </p:nvPr>
        </p:nvSpPr>
        <p:spPr>
          <a:xfrm>
            <a:off x="7316939" y="4099487"/>
            <a:ext cx="1946275" cy="1963175"/>
          </a:xfrm>
        </p:spPr>
        <p:txBody>
          <a:bodyPr/>
          <a:lstStyle>
            <a:lvl1pPr marL="0" indent="0">
              <a:buNone/>
              <a:defRPr/>
            </a:lvl1pPr>
            <a:lvl2pPr marL="30480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30" name="Plassholder for tekst 25">
            <a:extLst>
              <a:ext uri="{FF2B5EF4-FFF2-40B4-BE49-F238E27FC236}">
                <a16:creationId xmlns:a16="http://schemas.microsoft.com/office/drawing/2014/main" id="{154DCB59-20D9-44F4-BD70-3558B1E4C182}"/>
              </a:ext>
            </a:extLst>
          </p:cNvPr>
          <p:cNvSpPr>
            <a:spLocks noGrp="1"/>
          </p:cNvSpPr>
          <p:nvPr>
            <p:ph type="body" sz="quarter" idx="24"/>
          </p:nvPr>
        </p:nvSpPr>
        <p:spPr>
          <a:xfrm>
            <a:off x="9490277" y="4099487"/>
            <a:ext cx="1946275" cy="1963175"/>
          </a:xfrm>
        </p:spPr>
        <p:txBody>
          <a:bodyPr/>
          <a:lstStyle>
            <a:lvl1pPr marL="0" indent="0">
              <a:buNone/>
              <a:defRPr/>
            </a:lvl1pPr>
            <a:lvl2pPr marL="304800" indent="0">
              <a:buFont typeface="Arial" panose="020B0604020202020204" pitchFamily="34" charset="0"/>
              <a:buNone/>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1529244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nhold med bilde 17">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4672584" cy="1453896"/>
          </a:xfrm>
        </p:spPr>
        <p:txBody>
          <a:bodyPr rtlCol="0">
            <a:normAutofit/>
          </a:bodyPr>
          <a:lstStyle>
            <a:lvl1pPr>
              <a:defRPr sz="3600"/>
            </a:lvl1pPr>
          </a:lstStyle>
          <a:p>
            <a:pPr rtl="0"/>
            <a:r>
              <a:rPr lang="nb-no"/>
              <a:t>Klikk for å redigere tittelstil i malen</a:t>
            </a:r>
          </a:p>
        </p:txBody>
      </p:sp>
      <p:sp>
        <p:nvSpPr>
          <p:cNvPr id="12" name="Plassholder for bilde 11">
            <a:extLst>
              <a:ext uri="{FF2B5EF4-FFF2-40B4-BE49-F238E27FC236}">
                <a16:creationId xmlns:a16="http://schemas.microsoft.com/office/drawing/2014/main" id="{4FE3DA23-DE55-6AE0-AF3B-E9803246C7CD}"/>
              </a:ext>
            </a:extLst>
          </p:cNvPr>
          <p:cNvSpPr>
            <a:spLocks noGrp="1"/>
          </p:cNvSpPr>
          <p:nvPr>
            <p:ph type="pic" sz="quarter" idx="15" hasCustomPrompt="1"/>
          </p:nvPr>
        </p:nvSpPr>
        <p:spPr>
          <a:xfrm>
            <a:off x="349324" y="2423719"/>
            <a:ext cx="5175504" cy="4069080"/>
          </a:xfrm>
          <a:blipFill>
            <a:blip r:embed="rId2">
              <a:alphaModFix amt="50000"/>
              <a:extLst>
                <a:ext uri="{28A0092B-C50C-407E-A947-70E740481C1C}">
                  <a14:useLocalDpi xmlns:a14="http://schemas.microsoft.com/office/drawing/2010/main" val="0"/>
                </a:ext>
              </a:extLst>
            </a:blip>
            <a:stretch>
              <a:fillRect/>
            </a:stretch>
          </a:blipFill>
        </p:spPr>
        <p:txBody>
          <a:bodyPr rtlCol="0"/>
          <a:lstStyle>
            <a:lvl1pPr marL="0" indent="0">
              <a:buNone/>
              <a:defRPr/>
            </a:lvl1pPr>
          </a:lstStyle>
          <a:p>
            <a:pPr rtl="0"/>
            <a:r>
              <a:rPr lang="nb-no"/>
              <a:t> </a:t>
            </a:r>
          </a:p>
        </p:txBody>
      </p:sp>
      <p:sp>
        <p:nvSpPr>
          <p:cNvPr id="8" name="Plassholder for innhold 7">
            <a:extLst>
              <a:ext uri="{FF2B5EF4-FFF2-40B4-BE49-F238E27FC236}">
                <a16:creationId xmlns:a16="http://schemas.microsoft.com/office/drawing/2014/main" id="{8BAC3300-BF12-B200-9F06-8D5AC45CB7EF}"/>
              </a:ext>
            </a:extLst>
          </p:cNvPr>
          <p:cNvSpPr>
            <a:spLocks noGrp="1"/>
          </p:cNvSpPr>
          <p:nvPr>
            <p:ph sz="quarter" idx="14"/>
          </p:nvPr>
        </p:nvSpPr>
        <p:spPr>
          <a:xfrm>
            <a:off x="5937402" y="599600"/>
            <a:ext cx="5633165" cy="5623360"/>
          </a:xfrm>
        </p:spPr>
        <p:txBody>
          <a:bodyPr rtlCol="0"/>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dato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10.08.2025</a:t>
            </a:r>
          </a:p>
        </p:txBody>
      </p:sp>
      <p:sp>
        <p:nvSpPr>
          <p:cNvPr id="6" name="Plassholder for bunn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b-no"/>
              <a:t>Bunnteksteksempel</a:t>
            </a:r>
          </a:p>
        </p:txBody>
      </p:sp>
      <p:sp>
        <p:nvSpPr>
          <p:cNvPr id="7" name="Plassholder for lysbilde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
        <p:nvSpPr>
          <p:cNvPr id="3" name="Rektangel 2">
            <a:extLst>
              <a:ext uri="{FF2B5EF4-FFF2-40B4-BE49-F238E27FC236}">
                <a16:creationId xmlns:a16="http://schemas.microsoft.com/office/drawing/2014/main" id="{2125B15E-907B-22E5-9483-591409F1460D}"/>
              </a:ext>
            </a:extLst>
          </p:cNvPr>
          <p:cNvSpPr/>
          <p:nvPr userDrawn="1"/>
        </p:nvSpPr>
        <p:spPr>
          <a:xfrm flipV="1">
            <a:off x="337457" y="351059"/>
            <a:ext cx="5199238"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ktangel 3">
            <a:extLst>
              <a:ext uri="{FF2B5EF4-FFF2-40B4-BE49-F238E27FC236}">
                <a16:creationId xmlns:a16="http://schemas.microsoft.com/office/drawing/2014/main" id="{944643D3-05AA-D000-6F70-B39D3E837EF5}"/>
              </a:ext>
            </a:extLst>
          </p:cNvPr>
          <p:cNvSpPr/>
          <p:nvPr userDrawn="1"/>
        </p:nvSpPr>
        <p:spPr>
          <a:xfrm>
            <a:off x="5665293" y="351065"/>
            <a:ext cx="618924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ktangel 8">
            <a:extLst>
              <a:ext uri="{FF2B5EF4-FFF2-40B4-BE49-F238E27FC236}">
                <a16:creationId xmlns:a16="http://schemas.microsoft.com/office/drawing/2014/main" id="{907DB142-72B7-699F-6F87-2EFB2EBF3B22}"/>
              </a:ext>
            </a:extLst>
          </p:cNvPr>
          <p:cNvSpPr/>
          <p:nvPr userDrawn="1"/>
        </p:nvSpPr>
        <p:spPr>
          <a:xfrm flipV="1">
            <a:off x="337457" y="2409583"/>
            <a:ext cx="5199238"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277303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03.07.2026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0"/>
            <a:ext cx="7745756" cy="6873389"/>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96926" y="1919145"/>
            <a:ext cx="5099049" cy="1169551"/>
          </a:xfrm>
        </p:spPr>
        <p:txBody>
          <a:bodyPr wrap="square" lIns="0" tIns="0" rIns="0" bIns="0" anchor="b">
            <a:noAutofit/>
          </a:bodyPr>
          <a:lstStyle>
            <a:lvl1pPr algn="l">
              <a:defRPr sz="3800">
                <a:solidFill>
                  <a:schemeClr val="dk2"/>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796926" y="3429000"/>
            <a:ext cx="5099049" cy="615553"/>
          </a:xfrm>
        </p:spPr>
        <p:txBody>
          <a:bodyPr wrap="square" lIns="0" tIns="0" rIns="0" bIns="0">
            <a:noAutofit/>
          </a:bodyPr>
          <a:lstStyle>
            <a:lvl1pPr marL="0" indent="0" algn="l">
              <a:buNone/>
              <a:defRPr sz="2000">
                <a:solidFill>
                  <a:schemeClr val="dk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03A77A0-1B30-4FB6-A7F4-2AB117921877}"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10" name="Plassholder for bilde 8">
            <a:extLst>
              <a:ext uri="{FF2B5EF4-FFF2-40B4-BE49-F238E27FC236}">
                <a16:creationId xmlns:a16="http://schemas.microsoft.com/office/drawing/2014/main" id="{272F82BE-F1C9-48CB-AC9E-52F6EFCCF497}"/>
              </a:ext>
            </a:extLst>
          </p:cNvPr>
          <p:cNvSpPr>
            <a:spLocks noGrp="1"/>
          </p:cNvSpPr>
          <p:nvPr>
            <p:ph type="pic" sz="quarter" idx="14"/>
          </p:nvPr>
        </p:nvSpPr>
        <p:spPr>
          <a:xfrm>
            <a:off x="6291263" y="976312"/>
            <a:ext cx="5097462" cy="5086351"/>
          </a:xfrm>
          <a:solidFill>
            <a:schemeClr val="lt2"/>
          </a:solidFill>
        </p:spPr>
        <p:txBody>
          <a:bodyPr/>
          <a:lstStyle/>
          <a:p>
            <a:r>
              <a:rPr lang="nb-NO"/>
              <a:t>Klikk på ikonet for å legge til et bilde</a:t>
            </a:r>
          </a:p>
        </p:txBody>
      </p:sp>
      <p:sp>
        <p:nvSpPr>
          <p:cNvPr id="11" name="Plassholder for tekst 2">
            <a:extLst>
              <a:ext uri="{FF2B5EF4-FFF2-40B4-BE49-F238E27FC236}">
                <a16:creationId xmlns:a16="http://schemas.microsoft.com/office/drawing/2014/main" id="{19A61B69-527E-204C-A794-5F5CC653CA76}"/>
              </a:ext>
            </a:extLst>
          </p:cNvPr>
          <p:cNvSpPr>
            <a:spLocks noGrp="1"/>
          </p:cNvSpPr>
          <p:nvPr>
            <p:ph type="body" sz="quarter" idx="16" hasCustomPrompt="1"/>
          </p:nvPr>
        </p:nvSpPr>
        <p:spPr>
          <a:xfrm>
            <a:off x="11456129" y="2413000"/>
            <a:ext cx="107722" cy="3649664"/>
          </a:xfrm>
        </p:spPr>
        <p:txBody>
          <a:bodyPr vert="vert">
            <a:spAutoFit/>
          </a:bodyPr>
          <a:lstStyle>
            <a:lvl1pPr marL="0" indent="0" algn="r">
              <a:buNone/>
              <a:defRPr lang="nb-NO" sz="700" b="0" i="0" u="none" strike="noStrike" smtClean="0">
                <a:effectLst/>
              </a:defRPr>
            </a:lvl1pPr>
            <a:lvl2pPr>
              <a:defRPr sz="700"/>
            </a:lvl2pPr>
            <a:lvl3pPr>
              <a:defRPr sz="700"/>
            </a:lvl3pPr>
            <a:lvl4pPr>
              <a:defRPr sz="700"/>
            </a:lvl4pPr>
            <a:lvl5pPr>
              <a:defRPr sz="700"/>
            </a:lvl5pPr>
          </a:lstStyle>
          <a:p>
            <a:pPr lvl="0"/>
            <a:r>
              <a:rPr lang="nb-NO"/>
              <a:t>Foto: Sett inn kreditering av fotograf</a:t>
            </a:r>
          </a:p>
        </p:txBody>
      </p:sp>
      <p:pic>
        <p:nvPicPr>
          <p:cNvPr id="13" name="Grafikk 12">
            <a:extLst>
              <a:ext uri="{FF2B5EF4-FFF2-40B4-BE49-F238E27FC236}">
                <a16:creationId xmlns:a16="http://schemas.microsoft.com/office/drawing/2014/main" id="{1FCA0850-B749-0540-9EFB-B12B3F4A3070}"/>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3501721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03.07.2026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600075" y="1800225"/>
            <a:ext cx="5250657" cy="600075"/>
          </a:xfrm>
        </p:spPr>
        <p:txBody>
          <a:bodyPr anchor="t">
            <a:normAutofit/>
          </a:bodyPr>
          <a:lstStyle>
            <a:lvl1pPr marL="0" indent="0">
              <a:spcBef>
                <a:spcPts val="0"/>
              </a:spcBef>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nb-NO"/>
              <a:t>Rediger tekststiler i malen</a:t>
            </a:r>
          </a:p>
        </p:txBody>
      </p:sp>
      <p:sp>
        <p:nvSpPr>
          <p:cNvPr id="4" name="Plassholder for innhold 3"/>
          <p:cNvSpPr>
            <a:spLocks noGrp="1"/>
          </p:cNvSpPr>
          <p:nvPr>
            <p:ph sz="half" idx="2"/>
          </p:nvPr>
        </p:nvSpPr>
        <p:spPr>
          <a:xfrm>
            <a:off x="600075" y="2550320"/>
            <a:ext cx="5250657" cy="375046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300787" y="1800225"/>
            <a:ext cx="5250657" cy="600075"/>
          </a:xfrm>
        </p:spPr>
        <p:txBody>
          <a:bodyPr anchor="t">
            <a:normAutofit/>
          </a:bodyPr>
          <a:lstStyle>
            <a:lvl1pPr marL="0" indent="0">
              <a:spcBef>
                <a:spcPts val="0"/>
              </a:spcBef>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nb-NO"/>
              <a:t>Rediger tekststiler i malen</a:t>
            </a:r>
          </a:p>
        </p:txBody>
      </p:sp>
      <p:sp>
        <p:nvSpPr>
          <p:cNvPr id="6" name="Plassholder for innhold 5"/>
          <p:cNvSpPr>
            <a:spLocks noGrp="1"/>
          </p:cNvSpPr>
          <p:nvPr>
            <p:ph sz="quarter" idx="4"/>
          </p:nvPr>
        </p:nvSpPr>
        <p:spPr>
          <a:xfrm>
            <a:off x="6300787" y="2550320"/>
            <a:ext cx="5250657" cy="375046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03.07.2026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1" name="Tittel 10"/>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00075" y="1950245"/>
            <a:ext cx="8701088" cy="435054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03.07.2026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Tittel 6"/>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212558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x bilder /m tekstboks">
    <p:spTree>
      <p:nvGrpSpPr>
        <p:cNvPr id="1" name=""/>
        <p:cNvGrpSpPr/>
        <p:nvPr/>
      </p:nvGrpSpPr>
      <p:grpSpPr>
        <a:xfrm>
          <a:off x="0" y="0"/>
          <a:ext cx="0" cy="0"/>
          <a:chOff x="0" y="0"/>
          <a:chExt cx="0" cy="0"/>
        </a:xfrm>
      </p:grpSpPr>
      <p:sp>
        <p:nvSpPr>
          <p:cNvPr id="7" name="Plassholder for bilde 6"/>
          <p:cNvSpPr>
            <a:spLocks noGrp="1"/>
          </p:cNvSpPr>
          <p:nvPr>
            <p:ph type="pic" sz="quarter" idx="10"/>
          </p:nvPr>
        </p:nvSpPr>
        <p:spPr>
          <a:xfrm>
            <a:off x="600075" y="900113"/>
            <a:ext cx="3600450" cy="1800225"/>
          </a:xfrm>
          <a:prstGeom prst="rect">
            <a:avLst/>
          </a:prstGeom>
          <a:solidFill>
            <a:schemeClr val="lt2"/>
          </a:solidFill>
        </p:spPr>
        <p:txBody>
          <a:bodyPr lIns="0" tIns="360000" rIns="0" bIns="0" anchor="t" anchorCtr="1"/>
          <a:lstStyle>
            <a:lvl1pPr marL="0" indent="0">
              <a:buNone/>
              <a:defRPr sz="1500"/>
            </a:lvl1pPr>
          </a:lstStyle>
          <a:p>
            <a:r>
              <a:rPr lang="nb-NO"/>
              <a:t>Klikk ikonet for å legge til et bilde</a:t>
            </a:r>
          </a:p>
        </p:txBody>
      </p:sp>
      <p:sp>
        <p:nvSpPr>
          <p:cNvPr id="9" name="Plassholder for bilde 6"/>
          <p:cNvSpPr>
            <a:spLocks noGrp="1"/>
          </p:cNvSpPr>
          <p:nvPr>
            <p:ph type="pic" sz="quarter" idx="11"/>
          </p:nvPr>
        </p:nvSpPr>
        <p:spPr>
          <a:xfrm>
            <a:off x="4365547" y="900114"/>
            <a:ext cx="3450431" cy="2700338"/>
          </a:xfrm>
          <a:prstGeom prst="rect">
            <a:avLst/>
          </a:prstGeom>
          <a:solidFill>
            <a:schemeClr val="lt2"/>
          </a:solidFill>
        </p:spPr>
        <p:txBody>
          <a:bodyPr lIns="0" tIns="360000" rIns="0" bIns="0" anchor="t" anchorCtr="1"/>
          <a:lstStyle>
            <a:lvl1pPr marL="0" indent="0">
              <a:buNone/>
              <a:defRPr sz="1500"/>
            </a:lvl1pPr>
          </a:lstStyle>
          <a:p>
            <a:r>
              <a:rPr lang="nb-NO"/>
              <a:t>Klikk ikonet for å legge til et bilde</a:t>
            </a:r>
          </a:p>
        </p:txBody>
      </p:sp>
      <p:sp>
        <p:nvSpPr>
          <p:cNvPr id="10" name="Plassholder for bilde 6"/>
          <p:cNvSpPr>
            <a:spLocks noGrp="1"/>
          </p:cNvSpPr>
          <p:nvPr>
            <p:ph type="pic" sz="quarter" idx="12"/>
          </p:nvPr>
        </p:nvSpPr>
        <p:spPr>
          <a:xfrm>
            <a:off x="4365547" y="3750470"/>
            <a:ext cx="3450431" cy="2550319"/>
          </a:xfrm>
          <a:prstGeom prst="rect">
            <a:avLst/>
          </a:prstGeom>
          <a:solidFill>
            <a:schemeClr val="lt2"/>
          </a:solidFill>
        </p:spPr>
        <p:txBody>
          <a:bodyPr lIns="0" tIns="360000" rIns="0" bIns="0" anchor="t" anchorCtr="1"/>
          <a:lstStyle>
            <a:lvl1pPr marL="0" indent="0">
              <a:buNone/>
              <a:defRPr sz="1500"/>
            </a:lvl1pPr>
          </a:lstStyle>
          <a:p>
            <a:r>
              <a:rPr lang="nb-NO"/>
              <a:t>Klikk ikonet for å legge til et bilde</a:t>
            </a:r>
          </a:p>
        </p:txBody>
      </p:sp>
      <p:sp>
        <p:nvSpPr>
          <p:cNvPr id="13" name="Plassholder for innhold 12"/>
          <p:cNvSpPr>
            <a:spLocks noGrp="1"/>
          </p:cNvSpPr>
          <p:nvPr>
            <p:ph sz="quarter" idx="15"/>
          </p:nvPr>
        </p:nvSpPr>
        <p:spPr>
          <a:xfrm>
            <a:off x="600075" y="2850357"/>
            <a:ext cx="3600450" cy="3450431"/>
          </a:xfrm>
          <a:prstGeom prst="rect">
            <a:avLst/>
          </a:prstGeom>
          <a:solidFill>
            <a:schemeClr val="accent5"/>
          </a:solidFill>
        </p:spPr>
        <p:txBody>
          <a:bodyPr lIns="360000" tIns="360000" rIns="360000" bIns="360000">
            <a:normAutofit/>
          </a:bodyPr>
          <a:lstStyle>
            <a:lvl1pPr marL="0" indent="0">
              <a:lnSpc>
                <a:spcPts val="3000"/>
              </a:lnSpc>
              <a:spcBef>
                <a:spcPts val="0"/>
              </a:spcBef>
              <a:buNone/>
              <a:defRPr sz="2500" b="1">
                <a:solidFill>
                  <a:schemeClr val="lt1"/>
                </a:solidFill>
                <a:latin typeface="Cambria" panose="02040503050406030204" pitchFamily="18" charset="0"/>
              </a:defRPr>
            </a:lvl1pPr>
          </a:lstStyle>
          <a:p>
            <a:pPr lvl="0"/>
            <a:r>
              <a:rPr lang="nb-NO"/>
              <a:t>Rediger tekststiler i malen</a:t>
            </a:r>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6259" y="375047"/>
            <a:ext cx="1503683" cy="381001"/>
          </a:xfrm>
          <a:prstGeom prst="rect">
            <a:avLst/>
          </a:prstGeom>
        </p:spPr>
      </p:pic>
      <p:sp>
        <p:nvSpPr>
          <p:cNvPr id="12" name="Plassholder for bilde 6"/>
          <p:cNvSpPr>
            <a:spLocks noGrp="1"/>
          </p:cNvSpPr>
          <p:nvPr>
            <p:ph type="pic" sz="quarter" idx="16"/>
          </p:nvPr>
        </p:nvSpPr>
        <p:spPr>
          <a:xfrm>
            <a:off x="7965996" y="900113"/>
            <a:ext cx="3600450" cy="5400674"/>
          </a:xfrm>
          <a:prstGeom prst="rect">
            <a:avLst/>
          </a:prstGeom>
          <a:solidFill>
            <a:schemeClr val="lt2"/>
          </a:solidFill>
        </p:spPr>
        <p:txBody>
          <a:bodyPr lIns="0" tIns="360000" rIns="0" bIns="0" anchor="t" anchorCtr="1"/>
          <a:lstStyle>
            <a:lvl1pPr marL="0" indent="0">
              <a:buNone/>
              <a:defRPr sz="1500"/>
            </a:lvl1pPr>
          </a:lstStyle>
          <a:p>
            <a:r>
              <a:rPr lang="nb-NO"/>
              <a:t>Klikk ikonet for å legge til et bilde</a:t>
            </a:r>
          </a:p>
        </p:txBody>
      </p:sp>
    </p:spTree>
    <p:extLst>
      <p:ext uri="{BB962C8B-B14F-4D97-AF65-F5344CB8AC3E}">
        <p14:creationId xmlns:p14="http://schemas.microsoft.com/office/powerpoint/2010/main" val="710523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00075" y="900113"/>
            <a:ext cx="10966371" cy="5400675"/>
          </a:xfrm>
          <a:solidFill>
            <a:schemeClr val="accent5"/>
          </a:solidFill>
        </p:spPr>
        <p:txBody>
          <a:bodyPr lIns="540000" tIns="540000" rIns="5040000" bIns="2448000" anchor="t"/>
          <a:lstStyle>
            <a:lvl1pPr algn="l">
              <a:lnSpc>
                <a:spcPct val="90000"/>
              </a:lnSpc>
              <a:defRPr sz="5000">
                <a:solidFill>
                  <a:schemeClr val="bg1"/>
                </a:solidFill>
              </a:defRPr>
            </a:lvl1pPr>
          </a:lstStyle>
          <a:p>
            <a:r>
              <a:rPr lang="nb-NO"/>
              <a:t>Klikk for å redigere tittelstil</a:t>
            </a:r>
          </a:p>
        </p:txBody>
      </p:sp>
      <p:sp>
        <p:nvSpPr>
          <p:cNvPr id="4" name="Plassholder for dato 3"/>
          <p:cNvSpPr>
            <a:spLocks noGrp="1"/>
          </p:cNvSpPr>
          <p:nvPr>
            <p:ph type="dt" sz="half" idx="10"/>
          </p:nvPr>
        </p:nvSpPr>
        <p:spPr>
          <a:xfrm>
            <a:off x="1080135" y="5550694"/>
            <a:ext cx="840105" cy="270033"/>
          </a:xfrm>
        </p:spPr>
        <p:txBody>
          <a:bodyPr/>
          <a:lstStyle>
            <a:lvl1pPr algn="l">
              <a:defRPr sz="1333" b="0">
                <a:solidFill>
                  <a:schemeClr val="bg1"/>
                </a:solidFill>
              </a:defRPr>
            </a:lvl1pPr>
          </a:lstStyle>
          <a:p>
            <a:fld id="{983651F3-9B16-40C6-B209-3688FC9C95F6}" type="datetimeFigureOut">
              <a:rPr lang="nb-NO" smtClean="0"/>
              <a:pPr/>
              <a:t>03.07.2026</a:t>
            </a:fld>
            <a:endParaRPr lang="nb-NO"/>
          </a:p>
        </p:txBody>
      </p:sp>
      <p:sp>
        <p:nvSpPr>
          <p:cNvPr id="5" name="Plassholder for bunntekst 4"/>
          <p:cNvSpPr>
            <a:spLocks noGrp="1"/>
          </p:cNvSpPr>
          <p:nvPr>
            <p:ph type="ftr" sz="quarter" idx="11"/>
          </p:nvPr>
        </p:nvSpPr>
        <p:spPr>
          <a:xfrm>
            <a:off x="2100263" y="5550694"/>
            <a:ext cx="4200525" cy="270033"/>
          </a:xfrm>
        </p:spPr>
        <p:txBody>
          <a:bodyPr>
            <a:noAutofit/>
          </a:bodyPr>
          <a:lstStyle>
            <a:lvl1pPr algn="l">
              <a:defRPr sz="1333" b="0">
                <a:solidFill>
                  <a:schemeClr val="bg1"/>
                </a:solidFill>
              </a:defRPr>
            </a:lvl1pPr>
          </a:lstStyle>
          <a:p>
            <a:r>
              <a:rPr lang="nb-NO"/>
              <a:t>Navn </a:t>
            </a:r>
            <a:r>
              <a:rPr lang="nb-NO" err="1"/>
              <a:t>Navnesen</a:t>
            </a:r>
            <a:r>
              <a:rPr lang="nb-NO"/>
              <a:t> og sted</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6259" y="375047"/>
            <a:ext cx="1503683" cy="381001"/>
          </a:xfrm>
          <a:prstGeom prst="rect">
            <a:avLst/>
          </a:prstGeom>
        </p:spPr>
      </p:pic>
    </p:spTree>
    <p:extLst>
      <p:ext uri="{BB962C8B-B14F-4D97-AF65-F5344CB8AC3E}">
        <p14:creationId xmlns:p14="http://schemas.microsoft.com/office/powerpoint/2010/main" val="214240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0"/>
            <a:ext cx="4064000" cy="6873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7ABC5F84-5B0B-40B1-95B9-B8959CC84B74}"/>
              </a:ext>
            </a:extLst>
          </p:cNvPr>
          <p:cNvSpPr>
            <a:spLocks noGrp="1"/>
          </p:cNvSpPr>
          <p:nvPr>
            <p:ph type="pic" sz="quarter" idx="13"/>
          </p:nvPr>
        </p:nvSpPr>
        <p:spPr>
          <a:xfrm>
            <a:off x="798513" y="976312"/>
            <a:ext cx="5097462" cy="5086351"/>
          </a:xfrm>
          <a:solidFill>
            <a:schemeClr val="lt2"/>
          </a:solidFill>
        </p:spPr>
        <p:txBody>
          <a:bodyPr/>
          <a:lstStyle/>
          <a:p>
            <a:r>
              <a:rPr lang="nb-NO"/>
              <a:t>Klikk på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6291264" y="1919145"/>
            <a:ext cx="5097462" cy="1169551"/>
          </a:xfrm>
        </p:spPr>
        <p:txBody>
          <a:bodyPr wrap="square" lIns="0" tIns="0" rIns="0" bIns="0" anchor="b">
            <a:noAutofit/>
          </a:bodyPr>
          <a:lstStyle>
            <a:lvl1pPr algn="l">
              <a:defRPr sz="3800">
                <a:solidFill>
                  <a:schemeClr val="dk2"/>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6291264" y="3429000"/>
            <a:ext cx="5097462" cy="615553"/>
          </a:xfrm>
        </p:spPr>
        <p:txBody>
          <a:bodyPr wrap="square" lIns="0" tIns="0" rIns="0" bIns="0">
            <a:noAutofit/>
          </a:bodyPr>
          <a:lstStyle>
            <a:lvl1pPr marL="0" indent="0" algn="l">
              <a:buNone/>
              <a:defRPr sz="2000">
                <a:solidFill>
                  <a:schemeClr val="dk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ADF2BF78-71A9-4214-8D45-00E0363A513E}"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11" name="Plassholder for tekst 2">
            <a:extLst>
              <a:ext uri="{FF2B5EF4-FFF2-40B4-BE49-F238E27FC236}">
                <a16:creationId xmlns:a16="http://schemas.microsoft.com/office/drawing/2014/main" id="{0FDE9D9C-A8AB-CF48-8328-3B918E791109}"/>
              </a:ext>
            </a:extLst>
          </p:cNvPr>
          <p:cNvSpPr>
            <a:spLocks noGrp="1"/>
          </p:cNvSpPr>
          <p:nvPr>
            <p:ph type="body" sz="quarter" idx="16" hasCustomPrompt="1"/>
          </p:nvPr>
        </p:nvSpPr>
        <p:spPr>
          <a:xfrm>
            <a:off x="627506" y="2413000"/>
            <a:ext cx="107722" cy="3649664"/>
          </a:xfrm>
        </p:spPr>
        <p:txBody>
          <a:bodyPr vert="vert">
            <a:spAutoFit/>
          </a:bodyPr>
          <a:lstStyle>
            <a:lvl1pPr marL="0" indent="0" algn="r">
              <a:buNone/>
              <a:defRPr lang="nb-NO" sz="700" b="0" i="0" u="none" strike="noStrike" smtClean="0">
                <a:effectLst/>
              </a:defRPr>
            </a:lvl1pPr>
            <a:lvl2pPr>
              <a:defRPr sz="700"/>
            </a:lvl2pPr>
            <a:lvl3pPr>
              <a:defRPr sz="700"/>
            </a:lvl3pPr>
            <a:lvl4pPr>
              <a:defRPr sz="700"/>
            </a:lvl4pPr>
            <a:lvl5pPr>
              <a:defRPr sz="700"/>
            </a:lvl5pPr>
          </a:lstStyle>
          <a:p>
            <a:pPr lvl="0"/>
            <a:r>
              <a:rPr lang="nb-NO"/>
              <a:t>Foto: Sett inn kreditering av fotograf</a:t>
            </a:r>
          </a:p>
        </p:txBody>
      </p:sp>
      <p:pic>
        <p:nvPicPr>
          <p:cNvPr id="13" name="Grafikk 12">
            <a:extLst>
              <a:ext uri="{FF2B5EF4-FFF2-40B4-BE49-F238E27FC236}">
                <a16:creationId xmlns:a16="http://schemas.microsoft.com/office/drawing/2014/main" id="{D0DC4EC9-F747-4246-874F-E84AA0B0AE30}"/>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3409792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6BCA24-2492-4D5E-851B-D133BE6BD08C}"/>
              </a:ext>
            </a:extLst>
          </p:cNvPr>
          <p:cNvSpPr/>
          <p:nvPr userDrawn="1"/>
        </p:nvSpPr>
        <p:spPr>
          <a:xfrm>
            <a:off x="406400" y="0"/>
            <a:ext cx="4064400" cy="4939200"/>
          </a:xfrm>
          <a:prstGeom prst="rect">
            <a:avLst/>
          </a:prstGeom>
          <a:solidFill>
            <a:srgbClr val="CE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986653"/>
            <a:ext cx="12192000" cy="5886736"/>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på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96925" y="369794"/>
            <a:ext cx="3267075" cy="2991925"/>
          </a:xfrm>
        </p:spPr>
        <p:txBody>
          <a:bodyPr wrap="square" lIns="0" tIns="0" rIns="0" bIns="0" anchor="b">
            <a:noAutofit/>
          </a:bodyPr>
          <a:lstStyle>
            <a:lvl1pPr algn="l">
              <a:defRPr sz="3800">
                <a:solidFill>
                  <a:schemeClr val="dk2"/>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798513" y="3995788"/>
            <a:ext cx="3265487" cy="615553"/>
          </a:xfrm>
        </p:spPr>
        <p:txBody>
          <a:bodyPr wrap="square" lIns="0" tIns="0" rIns="0" bIns="0">
            <a:noAutofit/>
          </a:bodyPr>
          <a:lstStyle>
            <a:lvl1pPr marL="0" indent="0" algn="l">
              <a:buNone/>
              <a:defRPr sz="2000">
                <a:solidFill>
                  <a:schemeClr val="dk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7540A8F8-C481-4CBC-B329-75A7F15DEA2F}"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9" name="Plassholder for tekst 2">
            <a:extLst>
              <a:ext uri="{FF2B5EF4-FFF2-40B4-BE49-F238E27FC236}">
                <a16:creationId xmlns:a16="http://schemas.microsoft.com/office/drawing/2014/main" id="{9B83EA47-4C8F-6945-9467-5327596A61B2}"/>
              </a:ext>
            </a:extLst>
          </p:cNvPr>
          <p:cNvSpPr>
            <a:spLocks noGrp="1"/>
          </p:cNvSpPr>
          <p:nvPr>
            <p:ph type="body" sz="quarter" idx="16" hasCustomPrompt="1"/>
          </p:nvPr>
        </p:nvSpPr>
        <p:spPr>
          <a:xfrm rot="16200000">
            <a:off x="10166464" y="4851828"/>
            <a:ext cx="107722" cy="3649664"/>
          </a:xfrm>
        </p:spPr>
        <p:txBody>
          <a:bodyPr vert="vert">
            <a:spAutoFit/>
          </a:bodyPr>
          <a:lstStyle>
            <a:lvl1pPr marL="0" indent="0" algn="r">
              <a:buNone/>
              <a:defRPr lang="nb-NO" sz="700" b="0" i="0" u="none" strike="noStrike" smtClean="0">
                <a:effectLst/>
              </a:defRPr>
            </a:lvl1pPr>
            <a:lvl2pPr>
              <a:defRPr sz="700"/>
            </a:lvl2pPr>
            <a:lvl3pPr>
              <a:defRPr sz="700"/>
            </a:lvl3pPr>
            <a:lvl4pPr>
              <a:defRPr sz="700"/>
            </a:lvl4pPr>
            <a:lvl5pPr>
              <a:defRPr sz="700"/>
            </a:lvl5pPr>
          </a:lstStyle>
          <a:p>
            <a:pPr lvl="0"/>
            <a:r>
              <a:rPr lang="nb-NO"/>
              <a:t>Foto: Sett inn kreditering av fotograf</a:t>
            </a:r>
          </a:p>
        </p:txBody>
      </p:sp>
    </p:spTree>
    <p:extLst>
      <p:ext uri="{BB962C8B-B14F-4D97-AF65-F5344CB8AC3E}">
        <p14:creationId xmlns:p14="http://schemas.microsoft.com/office/powerpoint/2010/main" val="160062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986653"/>
            <a:ext cx="12192000" cy="5886736"/>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på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06400" y="0"/>
            <a:ext cx="4064000" cy="49403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798513" y="3995788"/>
            <a:ext cx="3265487" cy="615553"/>
          </a:xfrm>
        </p:spPr>
        <p:txBody>
          <a:bodyPr wrap="square" lIns="0" tIns="0" rIns="0" bIns="0">
            <a:noAutofit/>
          </a:bodyPr>
          <a:lstStyle>
            <a:lvl1pPr marL="0" indent="0" algn="l">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EA361D0-87B0-4C01-8535-BCAFFBF87541}" type="datetime1">
              <a:rPr lang="nb-NO" smtClean="0"/>
              <a:t>03.07.2026</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0" y="-118536"/>
            <a:ext cx="10220325" cy="15389"/>
          </a:xfrm>
        </p:spPr>
        <p:txBody>
          <a:bodyPr lIns="0" tIns="0" rIns="0" bIns="0"/>
          <a:lstStyle>
            <a:lvl1pPr>
              <a:defRPr sz="10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0220325" y="-118536"/>
            <a:ext cx="374650" cy="15389"/>
          </a:xfrm>
        </p:spPr>
        <p:txBody>
          <a:bodyPr lIns="0" tIns="0" rIns="0" bIns="0"/>
          <a:lstStyle>
            <a:lvl1pPr>
              <a:defRPr sz="100"/>
            </a:lvl1pPr>
          </a:lstStyle>
          <a:p>
            <a:fld id="{FF8458C2-5565-427F-8AB4-11699EB93339}" type="slidenum">
              <a:rPr lang="nb-NO" smtClean="0"/>
              <a:pPr/>
              <a:t>‹#›</a:t>
            </a:fld>
            <a:endParaRPr lang="nb-NO"/>
          </a:p>
        </p:txBody>
      </p:sp>
      <p:sp>
        <p:nvSpPr>
          <p:cNvPr id="9" name="Tittel 1">
            <a:extLst>
              <a:ext uri="{FF2B5EF4-FFF2-40B4-BE49-F238E27FC236}">
                <a16:creationId xmlns:a16="http://schemas.microsoft.com/office/drawing/2014/main" id="{768FFDB9-DEC0-4ED2-AA73-EFDCD4020589}"/>
              </a:ext>
            </a:extLst>
          </p:cNvPr>
          <p:cNvSpPr>
            <a:spLocks noGrp="1"/>
          </p:cNvSpPr>
          <p:nvPr>
            <p:ph type="ctrTitle"/>
          </p:nvPr>
        </p:nvSpPr>
        <p:spPr>
          <a:xfrm>
            <a:off x="796925" y="369794"/>
            <a:ext cx="3267075" cy="2991925"/>
          </a:xfrm>
        </p:spPr>
        <p:txBody>
          <a:bodyPr wrap="square" lIns="0" tIns="0" rIns="0" bIns="0" anchor="b">
            <a:noAutofit/>
          </a:bodyPr>
          <a:lstStyle>
            <a:lvl1pPr algn="l">
              <a:defRPr sz="3800">
                <a:solidFill>
                  <a:schemeClr val="bg1"/>
                </a:solidFill>
              </a:defRPr>
            </a:lvl1pPr>
          </a:lstStyle>
          <a:p>
            <a:r>
              <a:rPr lang="nb-NO"/>
              <a:t>Klikk for å redigere tittelstil</a:t>
            </a:r>
          </a:p>
        </p:txBody>
      </p:sp>
      <p:sp>
        <p:nvSpPr>
          <p:cNvPr id="10" name="Plassholder for tekst 2">
            <a:extLst>
              <a:ext uri="{FF2B5EF4-FFF2-40B4-BE49-F238E27FC236}">
                <a16:creationId xmlns:a16="http://schemas.microsoft.com/office/drawing/2014/main" id="{9BBF87C4-A7B5-134E-8831-50A2AE67C78D}"/>
              </a:ext>
            </a:extLst>
          </p:cNvPr>
          <p:cNvSpPr>
            <a:spLocks noGrp="1"/>
          </p:cNvSpPr>
          <p:nvPr>
            <p:ph type="body" sz="quarter" idx="16" hasCustomPrompt="1"/>
          </p:nvPr>
        </p:nvSpPr>
        <p:spPr>
          <a:xfrm rot="16200000">
            <a:off x="10166464" y="4851828"/>
            <a:ext cx="107722" cy="3649664"/>
          </a:xfrm>
        </p:spPr>
        <p:txBody>
          <a:bodyPr vert="vert">
            <a:spAutoFit/>
          </a:bodyPr>
          <a:lstStyle>
            <a:lvl1pPr marL="0" indent="0" algn="r">
              <a:buNone/>
              <a:defRPr lang="nb-NO" sz="700" b="0" i="0" u="none" strike="noStrike" smtClean="0">
                <a:effectLst/>
              </a:defRPr>
            </a:lvl1pPr>
            <a:lvl2pPr>
              <a:defRPr sz="700"/>
            </a:lvl2pPr>
            <a:lvl3pPr>
              <a:defRPr sz="700"/>
            </a:lvl3pPr>
            <a:lvl4pPr>
              <a:defRPr sz="700"/>
            </a:lvl4pPr>
            <a:lvl5pPr>
              <a:defRPr sz="700"/>
            </a:lvl5pPr>
          </a:lstStyle>
          <a:p>
            <a:pPr lvl="0"/>
            <a:r>
              <a:rPr lang="nb-NO"/>
              <a:t>Foto: Sett inn kreditering av fotograf</a:t>
            </a:r>
          </a:p>
        </p:txBody>
      </p:sp>
    </p:spTree>
    <p:extLst>
      <p:ext uri="{BB962C8B-B14F-4D97-AF65-F5344CB8AC3E}">
        <p14:creationId xmlns:p14="http://schemas.microsoft.com/office/powerpoint/2010/main" val="417736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D9D44-98FA-4766-8341-8FC3D86332B5}"/>
              </a:ext>
            </a:extLst>
          </p:cNvPr>
          <p:cNvSpPr>
            <a:spLocks noGrp="1"/>
          </p:cNvSpPr>
          <p:nvPr>
            <p:ph type="title"/>
          </p:nvPr>
        </p:nvSpPr>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00747B07-4572-40CF-B463-9CF5EBF58E33}"/>
              </a:ext>
            </a:extLst>
          </p:cNvPr>
          <p:cNvSpPr>
            <a:spLocks noGrp="1"/>
          </p:cNvSpPr>
          <p:nvPr>
            <p:ph idx="1"/>
          </p:nvPr>
        </p:nvSpPr>
        <p:spPr>
          <a:xfrm>
            <a:off x="796926" y="2413000"/>
            <a:ext cx="8763000"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69DCCC-FA35-4BC3-B401-3AF1C6FBDB55}"/>
              </a:ext>
            </a:extLst>
          </p:cNvPr>
          <p:cNvSpPr>
            <a:spLocks noGrp="1"/>
          </p:cNvSpPr>
          <p:nvPr>
            <p:ph type="dt" sz="half" idx="10"/>
          </p:nvPr>
        </p:nvSpPr>
        <p:spPr/>
        <p:txBody>
          <a:bodyPr lIns="0" tIns="0" rIns="0" bIns="0"/>
          <a:lstStyle/>
          <a:p>
            <a:fld id="{A852B1F4-6138-4225-A9A8-727786CA4CFA}" type="datetime1">
              <a:rPr lang="nb-NO" smtClean="0"/>
              <a:t>03.07.2026</a:t>
            </a:fld>
            <a:endParaRPr lang="nb-NO"/>
          </a:p>
        </p:txBody>
      </p:sp>
      <p:sp>
        <p:nvSpPr>
          <p:cNvPr id="5" name="Plassholder for bunntekst 4">
            <a:extLst>
              <a:ext uri="{FF2B5EF4-FFF2-40B4-BE49-F238E27FC236}">
                <a16:creationId xmlns:a16="http://schemas.microsoft.com/office/drawing/2014/main" id="{BC8BCE1B-16B5-4C51-BA48-E53851E99C11}"/>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A2456F09-A299-4ECB-99F6-48D6F352DCE0}"/>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256842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7C01F237-A6AB-4B8D-8F87-3AF6EC629C80}" type="datetime1">
              <a:rPr lang="nb-NO" smtClean="0"/>
              <a:t>03.07.2026</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8" name="Plassholder for innhold 2">
            <a:extLst>
              <a:ext uri="{FF2B5EF4-FFF2-40B4-BE49-F238E27FC236}">
                <a16:creationId xmlns:a16="http://schemas.microsoft.com/office/drawing/2014/main" id="{D4C05C0E-D386-4C2B-8D54-20A35582EA4D}"/>
              </a:ext>
            </a:extLst>
          </p:cNvPr>
          <p:cNvSpPr>
            <a:spLocks noGrp="1"/>
          </p:cNvSpPr>
          <p:nvPr>
            <p:ph idx="1"/>
          </p:nvPr>
        </p:nvSpPr>
        <p:spPr>
          <a:xfrm>
            <a:off x="796925" y="2413000"/>
            <a:ext cx="5097462"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a:extLst>
              <a:ext uri="{FF2B5EF4-FFF2-40B4-BE49-F238E27FC236}">
                <a16:creationId xmlns:a16="http://schemas.microsoft.com/office/drawing/2014/main" id="{5E1BB4FF-EB57-43DA-9720-67307DA703DF}"/>
              </a:ext>
            </a:extLst>
          </p:cNvPr>
          <p:cNvSpPr>
            <a:spLocks noGrp="1"/>
          </p:cNvSpPr>
          <p:nvPr>
            <p:ph idx="13"/>
          </p:nvPr>
        </p:nvSpPr>
        <p:spPr>
          <a:xfrm>
            <a:off x="6291264" y="2413000"/>
            <a:ext cx="5097462" cy="3649664"/>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477851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1.xml"/><Relationship Id="rId7"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6DCC81-28CF-43BD-AB01-4A5711483DBF}"/>
              </a:ext>
            </a:extLst>
          </p:cNvPr>
          <p:cNvSpPr>
            <a:spLocks noGrp="1"/>
          </p:cNvSpPr>
          <p:nvPr>
            <p:ph type="title"/>
          </p:nvPr>
        </p:nvSpPr>
        <p:spPr>
          <a:xfrm>
            <a:off x="796925" y="864037"/>
            <a:ext cx="8763000" cy="1169551"/>
          </a:xfrm>
          <a:prstGeom prst="rect">
            <a:avLst/>
          </a:prstGeom>
        </p:spPr>
        <p:txBody>
          <a:bodyPr vert="horz" wrap="square" lIns="0" tIns="0" rIns="0" bIns="0" rtlCol="0" anchor="b">
            <a:noAutofit/>
          </a:bodyPr>
          <a:lstStyle/>
          <a:p>
            <a:r>
              <a:rPr lang="nb-NO"/>
              <a:t>Klikk for å redigere tittelstil</a:t>
            </a:r>
          </a:p>
        </p:txBody>
      </p:sp>
      <p:sp>
        <p:nvSpPr>
          <p:cNvPr id="3" name="Plassholder for tekst 2">
            <a:extLst>
              <a:ext uri="{FF2B5EF4-FFF2-40B4-BE49-F238E27FC236}">
                <a16:creationId xmlns:a16="http://schemas.microsoft.com/office/drawing/2014/main" id="{1D41D179-E467-48CF-9B46-3F4C1069CF84}"/>
              </a:ext>
            </a:extLst>
          </p:cNvPr>
          <p:cNvSpPr>
            <a:spLocks noGrp="1"/>
          </p:cNvSpPr>
          <p:nvPr>
            <p:ph type="body" idx="1"/>
          </p:nvPr>
        </p:nvSpPr>
        <p:spPr>
          <a:xfrm>
            <a:off x="796925" y="2413000"/>
            <a:ext cx="10594975" cy="36496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8CDE90B-F9D0-4094-A5DB-5AA1AE39E2F5}"/>
              </a:ext>
            </a:extLst>
          </p:cNvPr>
          <p:cNvSpPr>
            <a:spLocks noGrp="1"/>
          </p:cNvSpPr>
          <p:nvPr>
            <p:ph type="dt" sz="half" idx="2"/>
          </p:nvPr>
        </p:nvSpPr>
        <p:spPr>
          <a:xfrm>
            <a:off x="0" y="-133925"/>
            <a:ext cx="2743200" cy="15389"/>
          </a:xfrm>
          <a:prstGeom prst="rect">
            <a:avLst/>
          </a:prstGeom>
        </p:spPr>
        <p:txBody>
          <a:bodyPr vert="horz" lIns="0" tIns="0" rIns="0" bIns="0" rtlCol="0" anchor="ctr">
            <a:spAutoFit/>
          </a:bodyPr>
          <a:lstStyle>
            <a:lvl1pPr algn="l">
              <a:defRPr sz="100">
                <a:solidFill>
                  <a:schemeClr val="dk2"/>
                </a:solidFill>
              </a:defRPr>
            </a:lvl1pPr>
          </a:lstStyle>
          <a:p>
            <a:fld id="{38A75211-4ABF-4D09-AFA8-C3A9EEE6E2FC}" type="datetime1">
              <a:rPr lang="nb-NO" smtClean="0"/>
              <a:t>03.07.2026</a:t>
            </a:fld>
            <a:endParaRPr lang="nb-NO"/>
          </a:p>
        </p:txBody>
      </p:sp>
      <p:sp>
        <p:nvSpPr>
          <p:cNvPr id="5" name="Plassholder for bunntekst 4">
            <a:extLst>
              <a:ext uri="{FF2B5EF4-FFF2-40B4-BE49-F238E27FC236}">
                <a16:creationId xmlns:a16="http://schemas.microsoft.com/office/drawing/2014/main" id="{A5A99EDB-DC56-4B77-9C83-A4B87C16B2BE}"/>
              </a:ext>
            </a:extLst>
          </p:cNvPr>
          <p:cNvSpPr>
            <a:spLocks noGrp="1"/>
          </p:cNvSpPr>
          <p:nvPr>
            <p:ph type="ftr" sz="quarter" idx="3"/>
          </p:nvPr>
        </p:nvSpPr>
        <p:spPr>
          <a:xfrm>
            <a:off x="904912" y="6354990"/>
            <a:ext cx="10177200" cy="215444"/>
          </a:xfrm>
          <a:prstGeom prst="rect">
            <a:avLst/>
          </a:prstGeom>
        </p:spPr>
        <p:txBody>
          <a:bodyPr vert="horz" wrap="square" lIns="0" tIns="0" rIns="0" bIns="0" rtlCol="0" anchor="ctr">
            <a:spAutoFit/>
          </a:bodyPr>
          <a:lstStyle>
            <a:lvl1pPr algn="r">
              <a:defRPr sz="1400">
                <a:solidFill>
                  <a:schemeClr val="dk2"/>
                </a:solidFill>
              </a:defRPr>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9F23CF0F-671C-4A4D-87DD-A1299D7B8F4C}"/>
              </a:ext>
            </a:extLst>
          </p:cNvPr>
          <p:cNvSpPr>
            <a:spLocks noGrp="1"/>
          </p:cNvSpPr>
          <p:nvPr>
            <p:ph type="sldNum" sz="quarter" idx="4"/>
          </p:nvPr>
        </p:nvSpPr>
        <p:spPr>
          <a:xfrm>
            <a:off x="11137356" y="6354990"/>
            <a:ext cx="254543" cy="215444"/>
          </a:xfrm>
          <a:prstGeom prst="rect">
            <a:avLst/>
          </a:prstGeom>
        </p:spPr>
        <p:txBody>
          <a:bodyPr vert="horz" wrap="square" lIns="0" tIns="0" rIns="0" bIns="0" rtlCol="0" anchor="ctr">
            <a:spAutoFit/>
          </a:bodyPr>
          <a:lstStyle>
            <a:lvl1pPr algn="r">
              <a:defRPr sz="1400">
                <a:solidFill>
                  <a:schemeClr val="dk2"/>
                </a:solidFill>
              </a:defRPr>
            </a:lvl1pPr>
          </a:lstStyle>
          <a:p>
            <a:r>
              <a:rPr lang="nb-NO"/>
              <a:t> </a:t>
            </a:r>
            <a:fld id="{FF8458C2-5565-427F-8AB4-11699EB93339}" type="slidenum">
              <a:rPr lang="nb-NO" smtClean="0"/>
              <a:pPr/>
              <a:t>‹#›</a:t>
            </a:fld>
            <a:endParaRPr lang="nb-NO"/>
          </a:p>
        </p:txBody>
      </p:sp>
      <p:pic>
        <p:nvPicPr>
          <p:cNvPr id="8" name="Grafikk 7">
            <a:extLst>
              <a:ext uri="{FF2B5EF4-FFF2-40B4-BE49-F238E27FC236}">
                <a16:creationId xmlns:a16="http://schemas.microsoft.com/office/drawing/2014/main" id="{7B7AEF81-0982-B94F-B897-60C5CA8AC119}"/>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964245" y="315183"/>
            <a:ext cx="1440000" cy="364932"/>
          </a:xfrm>
          <a:prstGeom prst="rect">
            <a:avLst/>
          </a:prstGeom>
        </p:spPr>
      </p:pic>
    </p:spTree>
    <p:extLst>
      <p:ext uri="{BB962C8B-B14F-4D97-AF65-F5344CB8AC3E}">
        <p14:creationId xmlns:p14="http://schemas.microsoft.com/office/powerpoint/2010/main" val="2007763561"/>
      </p:ext>
    </p:extLst>
  </p:cSld>
  <p:clrMap bg1="lt1" tx1="dk1" bg2="lt2" tx2="dk2" accent1="accent1" accent2="accent2" accent3="accent3" accent4="accent4" accent5="accent5" accent6="accent6" hlink="hlink" folHlink="folHlink"/>
  <p:sldLayoutIdLst>
    <p:sldLayoutId id="2147483691" r:id="rId1"/>
    <p:sldLayoutId id="2147483658" r:id="rId2"/>
    <p:sldLayoutId id="2147483692" r:id="rId3"/>
    <p:sldLayoutId id="2147483660" r:id="rId4"/>
    <p:sldLayoutId id="2147483661" r:id="rId5"/>
    <p:sldLayoutId id="2147483662" r:id="rId6"/>
    <p:sldLayoutId id="2147483663" r:id="rId7"/>
    <p:sldLayoutId id="2147483693" r:id="rId8"/>
    <p:sldLayoutId id="2147483652" r:id="rId9"/>
    <p:sldLayoutId id="2147483664" r:id="rId10"/>
    <p:sldLayoutId id="2147483694" r:id="rId11"/>
    <p:sldLayoutId id="2147483666" r:id="rId12"/>
    <p:sldLayoutId id="2147483667" r:id="rId13"/>
    <p:sldLayoutId id="2147483668" r:id="rId14"/>
    <p:sldLayoutId id="2147483665" r:id="rId15"/>
    <p:sldLayoutId id="2147483669" r:id="rId16"/>
    <p:sldLayoutId id="2147483651" r:id="rId17"/>
    <p:sldLayoutId id="2147483682" r:id="rId18"/>
    <p:sldLayoutId id="2147483681" r:id="rId19"/>
    <p:sldLayoutId id="2147483683" r:id="rId20"/>
    <p:sldLayoutId id="2147483684" r:id="rId21"/>
    <p:sldLayoutId id="2147483685" r:id="rId22"/>
    <p:sldLayoutId id="2147483686"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8" r:id="rId35"/>
    <p:sldLayoutId id="2147483689" r:id="rId36"/>
    <p:sldLayoutId id="2147483687" r:id="rId37"/>
    <p:sldLayoutId id="2147483695" r:id="rId38"/>
  </p:sldLayoutIdLst>
  <p:hf sldNum="0" hdr="0" ftr="0" dt="0"/>
  <p:txStyles>
    <p:titleStyle>
      <a:lvl1pPr algn="l" defTabSz="914400" rtl="0" eaLnBrk="1" latinLnBrk="0" hangingPunct="1">
        <a:lnSpc>
          <a:spcPct val="100000"/>
        </a:lnSpc>
        <a:spcBef>
          <a:spcPct val="0"/>
        </a:spcBef>
        <a:buNone/>
        <a:defRPr sz="3800" kern="1200">
          <a:solidFill>
            <a:schemeClr val="dk2"/>
          </a:solidFill>
          <a:latin typeface="+mj-lt"/>
          <a:ea typeface="+mj-ea"/>
          <a:cs typeface="+mj-cs"/>
        </a:defRPr>
      </a:lvl1pPr>
    </p:titleStyle>
    <p:bodyStyle>
      <a:lvl1pPr marL="3048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1pPr>
      <a:lvl2pPr marL="6096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2pPr>
      <a:lvl3pPr marL="9144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3pPr>
      <a:lvl4pPr marL="12192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4pPr>
      <a:lvl5pPr marL="15240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5" userDrawn="1">
          <p15:clr>
            <a:srgbClr val="F26B43"/>
          </p15:clr>
        </p15:guide>
        <p15:guide id="2" orient="horz" pos="3819" userDrawn="1">
          <p15:clr>
            <a:srgbClr val="F26B43"/>
          </p15:clr>
        </p15:guide>
        <p15:guide id="3" pos="502" userDrawn="1">
          <p15:clr>
            <a:srgbClr val="F26B43"/>
          </p15:clr>
        </p15:guide>
        <p15:guide id="8" pos="3714" userDrawn="1">
          <p15:clr>
            <a:srgbClr val="F26B43"/>
          </p15:clr>
        </p15:guide>
        <p15:guide id="9" pos="3963" userDrawn="1">
          <p15:clr>
            <a:srgbClr val="F26B43"/>
          </p15:clr>
        </p15:guide>
        <p15:guide id="12" pos="7174" userDrawn="1">
          <p15:clr>
            <a:srgbClr val="F26B43"/>
          </p15:clr>
        </p15:guide>
        <p15:guide id="16" pos="7421" userDrawn="1">
          <p15:clr>
            <a:srgbClr val="F26B43"/>
          </p15:clr>
        </p15:guide>
        <p15:guide id="17"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0075" y="900113"/>
            <a:ext cx="8701088" cy="720090"/>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600075" y="1950245"/>
            <a:ext cx="8701088" cy="435054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0075" y="6510815"/>
            <a:ext cx="960120" cy="184666"/>
          </a:xfrm>
          <a:prstGeom prst="rect">
            <a:avLst/>
          </a:prstGeom>
        </p:spPr>
        <p:txBody>
          <a:bodyPr vert="horz" lIns="0" tIns="0" rIns="0" bIns="0" rtlCol="0" anchor="ctr">
            <a:normAutofit/>
          </a:bodyPr>
          <a:lstStyle>
            <a:lvl1pPr algn="l">
              <a:defRPr sz="1000">
                <a:solidFill>
                  <a:schemeClr val="tx1">
                    <a:tint val="75000"/>
                  </a:schemeClr>
                </a:solidFill>
              </a:defRPr>
            </a:lvl1pPr>
          </a:lstStyle>
          <a:p>
            <a:fld id="{983651F3-9B16-40C6-B209-3688FC9C95F6}" type="datetimeFigureOut">
              <a:rPr lang="nb-NO" smtClean="0"/>
              <a:t>03.07.2026</a:t>
            </a:fld>
            <a:endParaRPr lang="nb-NO"/>
          </a:p>
        </p:txBody>
      </p:sp>
      <p:sp>
        <p:nvSpPr>
          <p:cNvPr id="5" name="Plassholder for bunntekst 4"/>
          <p:cNvSpPr>
            <a:spLocks noGrp="1"/>
          </p:cNvSpPr>
          <p:nvPr>
            <p:ph type="ftr" sz="quarter" idx="3"/>
          </p:nvPr>
        </p:nvSpPr>
        <p:spPr>
          <a:xfrm>
            <a:off x="1857625" y="6510815"/>
            <a:ext cx="7443538" cy="184666"/>
          </a:xfrm>
          <a:prstGeom prst="rect">
            <a:avLst/>
          </a:prstGeom>
        </p:spPr>
        <p:txBody>
          <a:bodyPr vert="horz" lIns="0" tIns="0" rIns="0" bIns="0" rtlCol="0" anchor="ctr">
            <a:normAutofit/>
          </a:bodyPr>
          <a:lstStyle>
            <a:lvl1pPr algn="l">
              <a:defRPr sz="10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284363" y="6510815"/>
            <a:ext cx="288036" cy="184666"/>
          </a:xfrm>
          <a:prstGeom prst="rect">
            <a:avLst/>
          </a:prstGeom>
        </p:spPr>
        <p:txBody>
          <a:bodyPr vert="horz" lIns="0" tIns="0" rIns="0" bIns="0" rtlCol="0" anchor="ctr">
            <a:normAutofit/>
          </a:bodyPr>
          <a:lstStyle>
            <a:lvl1pPr algn="r">
              <a:defRPr sz="1000">
                <a:solidFill>
                  <a:schemeClr val="tx1">
                    <a:tint val="75000"/>
                  </a:schemeClr>
                </a:solidFill>
              </a:defRPr>
            </a:lvl1pPr>
          </a:lstStyle>
          <a:p>
            <a:fld id="{5751DFAA-887F-4071-8EAD-E8CA316FCF06}" type="slidenum">
              <a:rPr lang="nb-NO" smtClean="0"/>
              <a:t>‹#›</a:t>
            </a:fld>
            <a:endParaRPr lang="nb-NO"/>
          </a:p>
        </p:txBody>
      </p:sp>
      <p:pic>
        <p:nvPicPr>
          <p:cNvPr id="9" name="Bild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66259" y="375047"/>
            <a:ext cx="1503683" cy="381001"/>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3" r:id="rId3"/>
    <p:sldLayoutId id="2147483650" r:id="rId4"/>
    <p:sldLayoutId id="2147483659" r:id="rId5"/>
    <p:sldLayoutId id="2147483649" r:id="rId6"/>
  </p:sldLayoutIdLst>
  <p:txStyles>
    <p:title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p:titleStyle>
    <p:body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helse-vest.no/vart-oppdrag/forsking/forskingsmidlar/stipendsatser/" TargetMode="External"/><Relationship Id="rId5" Type="http://schemas.openxmlformats.org/officeDocument/2006/relationships/hyperlink" Target="https://www.helse-vest.no/behandlingsstader/avtalar-med-private/private-ideelle-institusjonar/"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hyperlink" Target="https://www.helse-vest.no/behandlingsstader/avtalar-med-private/private-ideelle-institusjona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17.xml"/><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hyperlink" Target="https://www.helse-vest.no/behandlingsstader/avtalar-med-private/private-ideelle-institusjonar/"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25.xml"/><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2.xml"/><Relationship Id="rId7" Type="http://schemas.openxmlformats.org/officeDocument/2006/relationships/hyperlink" Target="https://www.oslo-universitetssykehus.no/48e69a/siteassets/underomrade-forskningsstotte/dokumenter/forskningshandboken/the-reseach-handbook_10th-edition_2024.pdf"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oslo-universitetssykehus.no/48e693/siteassets/underomrade-forskningsstotte/dokumenter/forskningshandboken/forskningshandboken-10.-utgave_2024.pdf" TargetMode="External"/><Relationship Id="rId5" Type="http://schemas.openxmlformats.org/officeDocument/2006/relationships/image" Target="../media/image14.png"/><Relationship Id="rId4" Type="http://schemas.openxmlformats.org/officeDocument/2006/relationships/notesSlide" Target="../notesSlides/notesSlide29.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helse-vest.no/forsking"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2.xml"/><Relationship Id="rId7" Type="http://schemas.openxmlformats.org/officeDocument/2006/relationships/image" Target="../media/image1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6.png"/><Relationship Id="rId5" Type="http://schemas.openxmlformats.org/officeDocument/2006/relationships/hyperlink" Target="https://www.helse-vest.no/vart-oppdrag/forsking/forskingsmidlar/avvising-av-soknadar/"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2.xml"/><Relationship Id="rId7" Type="http://schemas.openxmlformats.org/officeDocument/2006/relationships/diagramQuickStyle" Target="../diagrams/quickStyle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8.png"/><Relationship Id="rId4" Type="http://schemas.openxmlformats.org/officeDocument/2006/relationships/notesSlide" Target="../notesSlides/notesSlide31.xml"/><Relationship Id="rId9" Type="http://schemas.microsoft.com/office/2007/relationships/diagramDrawing" Target="../diagrams/drawing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hyperlink" Target="https://www.helse-vest.no/vart-oppdrag/forsking/forskingsmidlar/#stipendsatsar"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www.helse-vest.no/vart-oppdrag/forsking/forskingsmidlar/#stipendsatsar"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ctrTitle"/>
          </p:nvPr>
        </p:nvSpPr>
        <p:spPr>
          <a:xfrm>
            <a:off x="796925" y="2222499"/>
            <a:ext cx="5099050" cy="3840163"/>
          </a:xfrm>
        </p:spPr>
        <p:txBody>
          <a:bodyPr wrap="square" anchor="t">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nSpc>
                <a:spcPct val="90000"/>
              </a:lnSpc>
            </a:pPr>
            <a:r>
              <a:rPr lang="nn-NO" sz="4400" noProof="1">
                <a:solidFill>
                  <a:schemeClr val="lt1"/>
                </a:solidFill>
              </a:rPr>
              <a:t>Helse </a:t>
            </a:r>
            <a:r>
              <a:rPr lang="nb-NO" sz="4400" noProof="1">
                <a:solidFill>
                  <a:schemeClr val="lt1"/>
                </a:solidFill>
              </a:rPr>
              <a:t>Vests forskningsmidler – åpen utlysning 2027 </a:t>
            </a:r>
            <a:br>
              <a:rPr lang="nn-NO" sz="3200" noProof="1">
                <a:solidFill>
                  <a:schemeClr val="lt1"/>
                </a:solidFill>
              </a:rPr>
            </a:br>
            <a:br>
              <a:rPr lang="nn-NO" sz="3200" noProof="1">
                <a:solidFill>
                  <a:schemeClr val="lt1"/>
                </a:solidFill>
              </a:rPr>
            </a:br>
            <a:br>
              <a:rPr lang="nn-NO" sz="3200" noProof="1">
                <a:solidFill>
                  <a:schemeClr val="lt1"/>
                </a:solidFill>
              </a:rPr>
            </a:br>
            <a:br>
              <a:rPr lang="nn-NO" sz="3200" noProof="1">
                <a:solidFill>
                  <a:schemeClr val="lt1"/>
                </a:solidFill>
              </a:rPr>
            </a:br>
            <a:r>
              <a:rPr lang="nn-NO" sz="2200" noProof="1">
                <a:solidFill>
                  <a:schemeClr val="lt1"/>
                </a:solidFill>
              </a:rPr>
              <a:t>Regionalt kompetansesenter for klinisk forskning, Helse Vest</a:t>
            </a:r>
          </a:p>
        </p:txBody>
      </p:sp>
      <p:sp>
        <p:nvSpPr>
          <p:cNvPr id="5" name="Plassholder for dato 4"/>
          <p:cNvSpPr>
            <a:spLocks noGrp="1"/>
          </p:cNvSpPr>
          <p:nvPr>
            <p:ph type="dt" sz="half" idx="10"/>
          </p:nvPr>
        </p:nvSpPr>
        <p:spPr/>
        <p:txBody>
          <a:bodyPr>
            <a:normAutofit fontScale="32500" lnSpcReduction="20000"/>
          </a:bodyPr>
          <a:lstStyle>
            <a:defPPr>
              <a:defRPr lang="nb-NO"/>
            </a:defPPr>
            <a:lvl1pPr marL="0" algn="l" defTabSz="907025" rtl="0" eaLnBrk="1" latinLnBrk="0" hangingPunct="1">
              <a:defRPr sz="1785" kern="1200">
                <a:solidFill>
                  <a:schemeClr val="tx1"/>
                </a:solidFill>
                <a:latin typeface="+mn-lt"/>
                <a:ea typeface="+mn-ea"/>
                <a:cs typeface="+mn-cs"/>
              </a:defRPr>
            </a:lvl1pPr>
            <a:lvl2pPr marL="453513" algn="l" defTabSz="907025" rtl="0" eaLnBrk="1" latinLnBrk="0" hangingPunct="1">
              <a:defRPr sz="1785" kern="1200">
                <a:solidFill>
                  <a:schemeClr val="tx1"/>
                </a:solidFill>
                <a:latin typeface="+mn-lt"/>
                <a:ea typeface="+mn-ea"/>
                <a:cs typeface="+mn-cs"/>
              </a:defRPr>
            </a:lvl2pPr>
            <a:lvl3pPr marL="907025" algn="l" defTabSz="907025" rtl="0" eaLnBrk="1" latinLnBrk="0" hangingPunct="1">
              <a:defRPr sz="1785" kern="1200">
                <a:solidFill>
                  <a:schemeClr val="tx1"/>
                </a:solidFill>
                <a:latin typeface="+mn-lt"/>
                <a:ea typeface="+mn-ea"/>
                <a:cs typeface="+mn-cs"/>
              </a:defRPr>
            </a:lvl3pPr>
            <a:lvl4pPr marL="1360538" algn="l" defTabSz="907025" rtl="0" eaLnBrk="1" latinLnBrk="0" hangingPunct="1">
              <a:defRPr sz="1785" kern="1200">
                <a:solidFill>
                  <a:schemeClr val="tx1"/>
                </a:solidFill>
                <a:latin typeface="+mn-lt"/>
                <a:ea typeface="+mn-ea"/>
                <a:cs typeface="+mn-cs"/>
              </a:defRPr>
            </a:lvl4pPr>
            <a:lvl5pPr marL="1814050" algn="l" defTabSz="907025" rtl="0" eaLnBrk="1" latinLnBrk="0" hangingPunct="1">
              <a:defRPr sz="1785" kern="1200">
                <a:solidFill>
                  <a:schemeClr val="tx1"/>
                </a:solidFill>
                <a:latin typeface="+mn-lt"/>
                <a:ea typeface="+mn-ea"/>
                <a:cs typeface="+mn-cs"/>
              </a:defRPr>
            </a:lvl5pPr>
            <a:lvl6pPr marL="2267563" algn="l" defTabSz="907025" rtl="0" eaLnBrk="1" latinLnBrk="0" hangingPunct="1">
              <a:defRPr sz="1785" kern="1200">
                <a:solidFill>
                  <a:schemeClr val="tx1"/>
                </a:solidFill>
                <a:latin typeface="+mn-lt"/>
                <a:ea typeface="+mn-ea"/>
                <a:cs typeface="+mn-cs"/>
              </a:defRPr>
            </a:lvl6pPr>
            <a:lvl7pPr marL="2721074" algn="l" defTabSz="907025" rtl="0" eaLnBrk="1" latinLnBrk="0" hangingPunct="1">
              <a:defRPr sz="1785" kern="1200">
                <a:solidFill>
                  <a:schemeClr val="tx1"/>
                </a:solidFill>
                <a:latin typeface="+mn-lt"/>
                <a:ea typeface="+mn-ea"/>
                <a:cs typeface="+mn-cs"/>
              </a:defRPr>
            </a:lvl7pPr>
            <a:lvl8pPr marL="3174587" algn="l" defTabSz="907025" rtl="0" eaLnBrk="1" latinLnBrk="0" hangingPunct="1">
              <a:defRPr sz="1785" kern="1200">
                <a:solidFill>
                  <a:schemeClr val="tx1"/>
                </a:solidFill>
                <a:latin typeface="+mn-lt"/>
                <a:ea typeface="+mn-ea"/>
                <a:cs typeface="+mn-cs"/>
              </a:defRPr>
            </a:lvl8pPr>
            <a:lvl9pPr marL="3628100" algn="l" defTabSz="907025" rtl="0" eaLnBrk="1" latinLnBrk="0" hangingPunct="1">
              <a:defRPr sz="1785" kern="1200">
                <a:solidFill>
                  <a:schemeClr val="tx1"/>
                </a:solidFill>
                <a:latin typeface="+mn-lt"/>
                <a:ea typeface="+mn-ea"/>
                <a:cs typeface="+mn-cs"/>
              </a:defRPr>
            </a:lvl9pPr>
          </a:lstStyle>
          <a:p>
            <a:pPr>
              <a:lnSpc>
                <a:spcPct val="90000"/>
              </a:lnSpc>
              <a:spcAft>
                <a:spcPts val="600"/>
              </a:spcAft>
            </a:pPr>
            <a:r>
              <a:rPr lang="nn-NO" sz="400" noProof="1"/>
              <a:t>August 2022</a:t>
            </a:r>
          </a:p>
        </p:txBody>
      </p:sp>
      <p:sp>
        <p:nvSpPr>
          <p:cNvPr id="6" name="Plassholder for bunntekst 5"/>
          <p:cNvSpPr>
            <a:spLocks noGrp="1"/>
          </p:cNvSpPr>
          <p:nvPr>
            <p:ph type="ftr" sz="quarter" idx="11"/>
          </p:nvPr>
        </p:nvSpPr>
        <p:spPr>
          <a:xfrm>
            <a:off x="796925" y="6229835"/>
            <a:ext cx="6719876" cy="274691"/>
          </a:xfrm>
        </p:spPr>
        <p:txBody>
          <a:bodyPr/>
          <a:lstStyle>
            <a:defPPr>
              <a:defRPr lang="nb-NO"/>
            </a:defPPr>
            <a:lvl1pPr marL="0" algn="l" defTabSz="907025" rtl="0" eaLnBrk="1" latinLnBrk="0" hangingPunct="1">
              <a:defRPr sz="1785" kern="1200">
                <a:solidFill>
                  <a:schemeClr val="tx1"/>
                </a:solidFill>
                <a:latin typeface="+mn-lt"/>
                <a:ea typeface="+mn-ea"/>
                <a:cs typeface="+mn-cs"/>
              </a:defRPr>
            </a:lvl1pPr>
            <a:lvl2pPr marL="453513" algn="l" defTabSz="907025" rtl="0" eaLnBrk="1" latinLnBrk="0" hangingPunct="1">
              <a:defRPr sz="1785" kern="1200">
                <a:solidFill>
                  <a:schemeClr val="tx1"/>
                </a:solidFill>
                <a:latin typeface="+mn-lt"/>
                <a:ea typeface="+mn-ea"/>
                <a:cs typeface="+mn-cs"/>
              </a:defRPr>
            </a:lvl2pPr>
            <a:lvl3pPr marL="907025" algn="l" defTabSz="907025" rtl="0" eaLnBrk="1" latinLnBrk="0" hangingPunct="1">
              <a:defRPr sz="1785" kern="1200">
                <a:solidFill>
                  <a:schemeClr val="tx1"/>
                </a:solidFill>
                <a:latin typeface="+mn-lt"/>
                <a:ea typeface="+mn-ea"/>
                <a:cs typeface="+mn-cs"/>
              </a:defRPr>
            </a:lvl3pPr>
            <a:lvl4pPr marL="1360538" algn="l" defTabSz="907025" rtl="0" eaLnBrk="1" latinLnBrk="0" hangingPunct="1">
              <a:defRPr sz="1785" kern="1200">
                <a:solidFill>
                  <a:schemeClr val="tx1"/>
                </a:solidFill>
                <a:latin typeface="+mn-lt"/>
                <a:ea typeface="+mn-ea"/>
                <a:cs typeface="+mn-cs"/>
              </a:defRPr>
            </a:lvl4pPr>
            <a:lvl5pPr marL="1814050" algn="l" defTabSz="907025" rtl="0" eaLnBrk="1" latinLnBrk="0" hangingPunct="1">
              <a:defRPr sz="1785" kern="1200">
                <a:solidFill>
                  <a:schemeClr val="tx1"/>
                </a:solidFill>
                <a:latin typeface="+mn-lt"/>
                <a:ea typeface="+mn-ea"/>
                <a:cs typeface="+mn-cs"/>
              </a:defRPr>
            </a:lvl5pPr>
            <a:lvl6pPr marL="2267563" algn="l" defTabSz="907025" rtl="0" eaLnBrk="1" latinLnBrk="0" hangingPunct="1">
              <a:defRPr sz="1785" kern="1200">
                <a:solidFill>
                  <a:schemeClr val="tx1"/>
                </a:solidFill>
                <a:latin typeface="+mn-lt"/>
                <a:ea typeface="+mn-ea"/>
                <a:cs typeface="+mn-cs"/>
              </a:defRPr>
            </a:lvl6pPr>
            <a:lvl7pPr marL="2721074" algn="l" defTabSz="907025" rtl="0" eaLnBrk="1" latinLnBrk="0" hangingPunct="1">
              <a:defRPr sz="1785" kern="1200">
                <a:solidFill>
                  <a:schemeClr val="tx1"/>
                </a:solidFill>
                <a:latin typeface="+mn-lt"/>
                <a:ea typeface="+mn-ea"/>
                <a:cs typeface="+mn-cs"/>
              </a:defRPr>
            </a:lvl7pPr>
            <a:lvl8pPr marL="3174587" algn="l" defTabSz="907025" rtl="0" eaLnBrk="1" latinLnBrk="0" hangingPunct="1">
              <a:defRPr sz="1785" kern="1200">
                <a:solidFill>
                  <a:schemeClr val="tx1"/>
                </a:solidFill>
                <a:latin typeface="+mn-lt"/>
                <a:ea typeface="+mn-ea"/>
                <a:cs typeface="+mn-cs"/>
              </a:defRPr>
            </a:lvl8pPr>
            <a:lvl9pPr marL="3628100" algn="l" defTabSz="907025" rtl="0" eaLnBrk="1" latinLnBrk="0" hangingPunct="1">
              <a:defRPr sz="1785" kern="1200">
                <a:solidFill>
                  <a:schemeClr val="tx1"/>
                </a:solidFill>
                <a:latin typeface="+mn-lt"/>
                <a:ea typeface="+mn-ea"/>
                <a:cs typeface="+mn-cs"/>
              </a:defRPr>
            </a:lvl9pPr>
          </a:lstStyle>
          <a:p>
            <a:pPr>
              <a:spcAft>
                <a:spcPts val="600"/>
              </a:spcAft>
            </a:pPr>
            <a:r>
              <a:rPr lang="nn-NO" sz="1750" noProof="1">
                <a:solidFill>
                  <a:schemeClr val="bg1"/>
                </a:solidFill>
              </a:rPr>
              <a:t>Juni 2026, Anne Marie Haga, fagleder</a:t>
            </a:r>
          </a:p>
        </p:txBody>
      </p:sp>
      <p:pic>
        <p:nvPicPr>
          <p:cNvPr id="8" name="Lyd 7">
            <a:hlinkClick r:id="" action="ppaction://media"/>
            <a:extLst>
              <a:ext uri="{FF2B5EF4-FFF2-40B4-BE49-F238E27FC236}">
                <a16:creationId xmlns:a16="http://schemas.microsoft.com/office/drawing/2014/main" id="{0316324E-15B5-07C5-6E4E-0E2813F5F7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6377576"/>
      </p:ext>
    </p:extLst>
  </p:cSld>
  <p:clrMapOvr>
    <a:masterClrMapping/>
  </p:clrMapOvr>
  <mc:AlternateContent xmlns:mc="http://schemas.openxmlformats.org/markup-compatibility/2006">
    <mc:Choice xmlns:p14="http://schemas.microsoft.com/office/powerpoint/2010/main" Requires="p14">
      <p:transition spd="slow" p14:dur="2000" advTm="12502"/>
    </mc:Choice>
    <mc:Fallback>
      <p:transition spd="slow" advTm="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40372-A048-E67A-064E-1DD9A15E95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85C105-640B-4F0C-0138-0E3CC10CFDA1}"/>
              </a:ext>
            </a:extLst>
          </p:cNvPr>
          <p:cNvSpPr>
            <a:spLocks noGrp="1"/>
          </p:cNvSpPr>
          <p:nvPr>
            <p:ph idx="1"/>
          </p:nvPr>
        </p:nvSpPr>
        <p:spPr>
          <a:xfrm>
            <a:off x="589107" y="2201679"/>
            <a:ext cx="5097462" cy="3649664"/>
          </a:xfrm>
        </p:spPr>
        <p:txBody>
          <a:bodyPr vert="horz" lIns="0" tIns="0" rIns="0" bIns="0" rtlCol="0" anchor="t">
            <a:normAutofit/>
          </a:bodyPr>
          <a:lstStyle/>
          <a:p>
            <a:pPr lvl="2"/>
            <a:r>
              <a:rPr lang="nn-NO" noProof="1">
                <a:ea typeface="Calibri"/>
                <a:cs typeface="Calibri"/>
              </a:rPr>
              <a:t>Prosjektperiode på minimum 2 og maksimum 4 år</a:t>
            </a:r>
          </a:p>
          <a:p>
            <a:pPr lvl="2"/>
            <a:endParaRPr lang="nn-NO" noProof="1">
              <a:ea typeface="Calibri"/>
              <a:cs typeface="Calibri"/>
            </a:endParaRPr>
          </a:p>
          <a:p>
            <a:pPr lvl="2"/>
            <a:r>
              <a:rPr lang="nn-NO" noProof="1"/>
              <a:t>Søkjar (prosjektleiar) skal ha hovudstilling i regionen på søknadstidspunktet og i hele prosjektperioden</a:t>
            </a:r>
          </a:p>
          <a:p>
            <a:pPr marL="609600" lvl="2" indent="0">
              <a:buNone/>
            </a:pPr>
            <a:endParaRPr lang="nn-NO" noProof="1"/>
          </a:p>
          <a:p>
            <a:pPr lvl="2"/>
            <a:endParaRPr lang="nn-NO" noProof="1"/>
          </a:p>
          <a:p>
            <a:pPr lvl="2"/>
            <a:endParaRPr lang="nn-NO" noProof="1"/>
          </a:p>
          <a:p>
            <a:pPr lvl="2"/>
            <a:endParaRPr lang="nn-NO" noProof="1">
              <a:ea typeface="Calibri"/>
              <a:cs typeface="Calibri"/>
            </a:endParaRPr>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4" name="Plassholder for innhold 3">
            <a:extLst>
              <a:ext uri="{FF2B5EF4-FFF2-40B4-BE49-F238E27FC236}">
                <a16:creationId xmlns:a16="http://schemas.microsoft.com/office/drawing/2014/main" id="{B398CF81-AFF7-8935-7C85-E8A82B0AE37E}"/>
              </a:ext>
            </a:extLst>
          </p:cNvPr>
          <p:cNvSpPr>
            <a:spLocks noGrp="1"/>
          </p:cNvSpPr>
          <p:nvPr>
            <p:ph idx="13"/>
          </p:nvPr>
        </p:nvSpPr>
        <p:spPr>
          <a:xfrm>
            <a:off x="6291264" y="2183206"/>
            <a:ext cx="5097462" cy="3649664"/>
          </a:xfrm>
        </p:spPr>
        <p:txBody>
          <a:bodyPr>
            <a:normAutofit/>
          </a:bodyPr>
          <a:lstStyle/>
          <a:p>
            <a:pPr lvl="2"/>
            <a:r>
              <a:rPr lang="nn-NO" noProof="1">
                <a:ea typeface="Calibri"/>
                <a:cs typeface="Calibri"/>
              </a:rPr>
              <a:t>Det kan søkjast om forskartid, driftsmidlar og mindre utstyr. </a:t>
            </a:r>
            <a:br>
              <a:rPr lang="nn-NO" noProof="1">
                <a:ea typeface="Calibri"/>
                <a:cs typeface="Calibri"/>
              </a:rPr>
            </a:br>
            <a:r>
              <a:rPr lang="nn-NO" noProof="1">
                <a:ea typeface="Calibri"/>
                <a:cs typeface="Calibri"/>
              </a:rPr>
              <a:t>Maks 5,1 mill. kr. over 3-4 år</a:t>
            </a:r>
          </a:p>
          <a:p>
            <a:pPr marL="609600" lvl="2" indent="0">
              <a:buNone/>
            </a:pPr>
            <a:endParaRPr lang="nn-NO" noProof="1">
              <a:ea typeface="Calibri"/>
              <a:cs typeface="Calibri"/>
            </a:endParaRPr>
          </a:p>
          <a:p>
            <a:pPr lvl="2"/>
            <a:r>
              <a:rPr lang="nn-NO" noProof="1">
                <a:ea typeface="Calibri"/>
                <a:cs typeface="Calibri"/>
              </a:rPr>
              <a:t>Der forskingsplanen krev det – kan ein søkje om eitt treårig forskarstipend utan namngjeven kandidat som, om det blir innvilga, skal lysast ut ope</a:t>
            </a:r>
          </a:p>
          <a:p>
            <a:pPr marL="0" indent="0">
              <a:buNone/>
            </a:pPr>
            <a:r>
              <a:rPr lang="nn-NO" noProof="1"/>
              <a:t> </a:t>
            </a:r>
          </a:p>
        </p:txBody>
      </p:sp>
      <p:sp>
        <p:nvSpPr>
          <p:cNvPr id="5" name="TekstSylinder 4">
            <a:extLst>
              <a:ext uri="{FF2B5EF4-FFF2-40B4-BE49-F238E27FC236}">
                <a16:creationId xmlns:a16="http://schemas.microsoft.com/office/drawing/2014/main" id="{B8B8E4B1-8403-C8D9-B35F-6C92E95D4CB7}"/>
              </a:ext>
            </a:extLst>
          </p:cNvPr>
          <p:cNvSpPr txBox="1"/>
          <p:nvPr/>
        </p:nvSpPr>
        <p:spPr>
          <a:xfrm>
            <a:off x="6662245" y="234485"/>
            <a:ext cx="5274131" cy="1477328"/>
          </a:xfrm>
          <a:prstGeom prst="rect">
            <a:avLst/>
          </a:prstGeom>
          <a:solidFill>
            <a:schemeClr val="accent2">
              <a:lumMod val="20000"/>
              <a:lumOff val="80000"/>
            </a:schemeClr>
          </a:solidFill>
          <a:ln>
            <a:solidFill>
              <a:schemeClr val="accent1"/>
            </a:solidFill>
          </a:ln>
        </p:spPr>
        <p:txBody>
          <a:bodyPr wrap="square" rtlCol="0" anchor="ctr">
            <a:spAutoFit/>
          </a:bodyPr>
          <a:lstStyle/>
          <a:p>
            <a:pPr marL="216000" lvl="1" indent="0">
              <a:buNone/>
            </a:pPr>
            <a:r>
              <a:rPr lang="nn-NO" noProof="1">
                <a:ea typeface="Calibri"/>
                <a:cs typeface="Calibri"/>
              </a:rPr>
              <a:t>Open prosjektstøtte skal gi rom for finansiering av større prosjekt av høy vitskapeleg kvalitet med forventa nytteverdi for framtidig pasientbehandling. Støtte til slike prosjekt skal bidra til å byggje forskingsmiljø i helseføretaka i vest. </a:t>
            </a:r>
            <a:endParaRPr lang="nn-NO" noProof="1"/>
          </a:p>
        </p:txBody>
      </p:sp>
      <p:sp>
        <p:nvSpPr>
          <p:cNvPr id="7" name="TekstSylinder 6">
            <a:extLst>
              <a:ext uri="{FF2B5EF4-FFF2-40B4-BE49-F238E27FC236}">
                <a16:creationId xmlns:a16="http://schemas.microsoft.com/office/drawing/2014/main" id="{73805DEE-3871-4707-CB7C-2BE17CFE7BE2}"/>
              </a:ext>
            </a:extLst>
          </p:cNvPr>
          <p:cNvSpPr txBox="1"/>
          <p:nvPr/>
        </p:nvSpPr>
        <p:spPr>
          <a:xfrm>
            <a:off x="1362982" y="5640021"/>
            <a:ext cx="10025744" cy="646331"/>
          </a:xfrm>
          <a:prstGeom prst="rect">
            <a:avLst/>
          </a:prstGeom>
          <a:solidFill>
            <a:srgbClr val="00338D">
              <a:lumMod val="20000"/>
              <a:lumOff val="80000"/>
            </a:srgbClr>
          </a:solidFill>
          <a:ln>
            <a:solidFill>
              <a:srgbClr val="00338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n-NO" sz="1800" b="0" i="0" u="none" strike="noStrike" kern="0" cap="none" spc="0" normalizeH="0" baseline="0" noProof="1">
                <a:ln>
                  <a:noFill/>
                </a:ln>
                <a:solidFill>
                  <a:prstClr val="black"/>
                </a:solidFill>
                <a:effectLst/>
                <a:uLnTx/>
                <a:uFillTx/>
              </a:rPr>
              <a:t>For mottakarar av open prosjektstøtte: Samarbeidsorganet legg til grunn at prosjektleiar søkjer om finansiering frå NFR/EU i løpet av prosjektperioden.</a:t>
            </a:r>
          </a:p>
        </p:txBody>
      </p:sp>
      <p:sp>
        <p:nvSpPr>
          <p:cNvPr id="6" name="Title 2">
            <a:extLst>
              <a:ext uri="{FF2B5EF4-FFF2-40B4-BE49-F238E27FC236}">
                <a16:creationId xmlns:a16="http://schemas.microsoft.com/office/drawing/2014/main" id="{70A6E058-8B74-A008-3749-B4366C4BE1DE}"/>
              </a:ext>
            </a:extLst>
          </p:cNvPr>
          <p:cNvSpPr txBox="1">
            <a:spLocks/>
          </p:cNvSpPr>
          <p:nvPr/>
        </p:nvSpPr>
        <p:spPr>
          <a:xfrm>
            <a:off x="895391" y="1243449"/>
            <a:ext cx="5323116" cy="1169551"/>
          </a:xfrm>
          <a:prstGeom prst="rect">
            <a:avLst/>
          </a:prstGeom>
        </p:spPr>
        <p:txBody>
          <a:bodyPr vert="horz" wrap="square" lIns="0" tIns="0" rIns="0" bIns="0" rtlCol="0" anchor="t">
            <a:normAutofit/>
          </a:bodyPr>
          <a:lstStyle>
            <a:lvl1pPr algn="l" defTabSz="914400" rtl="0" eaLnBrk="1" latinLnBrk="0" hangingPunct="1">
              <a:lnSpc>
                <a:spcPct val="100000"/>
              </a:lnSpc>
              <a:spcBef>
                <a:spcPct val="0"/>
              </a:spcBef>
              <a:buNone/>
              <a:defRPr sz="3800" kern="1200">
                <a:solidFill>
                  <a:schemeClr val="dk2"/>
                </a:solidFill>
                <a:latin typeface="+mj-lt"/>
                <a:ea typeface="+mj-ea"/>
                <a:cs typeface="+mj-cs"/>
              </a:defRPr>
            </a:lvl1pPr>
          </a:lstStyle>
          <a:p>
            <a:pPr marL="216000" lvl="1"/>
            <a:r>
              <a:rPr lang="nn-NO" sz="3000" b="1" noProof="1">
                <a:ea typeface="Calibri"/>
                <a:cs typeface="Calibri"/>
              </a:rPr>
              <a:t>Open prosjektstøtte </a:t>
            </a:r>
            <a:endParaRPr lang="nn-NO" sz="3000" b="1" kern="1200" noProof="1">
              <a:solidFill>
                <a:schemeClr val="tx1"/>
              </a:solidFill>
              <a:latin typeface="+mj-lt"/>
              <a:ea typeface="Calibri"/>
              <a:cs typeface="Calibri"/>
            </a:endParaRPr>
          </a:p>
        </p:txBody>
      </p:sp>
      <p:pic>
        <p:nvPicPr>
          <p:cNvPr id="14" name="Lyd 13">
            <a:hlinkClick r:id="" action="ppaction://media"/>
            <a:extLst>
              <a:ext uri="{FF2B5EF4-FFF2-40B4-BE49-F238E27FC236}">
                <a16:creationId xmlns:a16="http://schemas.microsoft.com/office/drawing/2014/main" id="{C84B6506-9D2C-0B80-1555-3FE1305739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059198"/>
      </p:ext>
    </p:extLst>
  </p:cSld>
  <p:clrMapOvr>
    <a:masterClrMapping/>
  </p:clrMapOvr>
  <mc:AlternateContent xmlns:mc="http://schemas.openxmlformats.org/markup-compatibility/2006">
    <mc:Choice xmlns:p14="http://schemas.microsoft.com/office/powerpoint/2010/main" Requires="p14">
      <p:transition spd="slow" p14:dur="2000" advTm="69009"/>
    </mc:Choice>
    <mc:Fallback>
      <p:transition spd="slow" advTm="6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FAAD83B-8FBD-4932-E39D-970997A5496F}"/>
              </a:ext>
            </a:extLst>
          </p:cNvPr>
          <p:cNvSpPr>
            <a:spLocks noGrp="1"/>
          </p:cNvSpPr>
          <p:nvPr>
            <p:ph idx="1"/>
          </p:nvPr>
        </p:nvSpPr>
        <p:spPr>
          <a:xfrm>
            <a:off x="1088447" y="1971027"/>
            <a:ext cx="9338252" cy="4350544"/>
          </a:xfrm>
        </p:spPr>
        <p:txBody>
          <a:bodyPr/>
          <a:lstStyle/>
          <a:p>
            <a:pPr marL="0" indent="0">
              <a:buNone/>
            </a:pPr>
            <a:r>
              <a:rPr lang="nn-NO" sz="2000" noProof="1"/>
              <a:t>Dei som får karantene og difor ikkje kan søkje ved denne utlysinga er: </a:t>
            </a:r>
          </a:p>
          <a:p>
            <a:endParaRPr lang="nn-NO" sz="2000" noProof="1"/>
          </a:p>
          <a:p>
            <a:pPr lvl="1"/>
            <a:r>
              <a:rPr lang="nn-NO" sz="2000" noProof="1"/>
              <a:t>Søkjarar som fekk tildelt midlar i søknadskategori open prosjektstøtte i 2025 (prosjektstart i 2026)</a:t>
            </a:r>
          </a:p>
          <a:p>
            <a:pPr lvl="1"/>
            <a:endParaRPr lang="nn-NO" sz="2000" noProof="1"/>
          </a:p>
          <a:p>
            <a:pPr lvl="1"/>
            <a:r>
              <a:rPr lang="nn-NO" sz="2000" noProof="1"/>
              <a:t>Prosjektleiarar som har ubrukte midlar ved avslutta prosjektperiode tilsvarande eitt års tildeling eller meir. Det blir teke utgangspunkt i rekneskapsrapportering for siste år med friske midlar</a:t>
            </a:r>
          </a:p>
          <a:p>
            <a:endParaRPr lang="nn-NO" noProof="1"/>
          </a:p>
        </p:txBody>
      </p:sp>
      <p:sp>
        <p:nvSpPr>
          <p:cNvPr id="6" name="Title 2">
            <a:extLst>
              <a:ext uri="{FF2B5EF4-FFF2-40B4-BE49-F238E27FC236}">
                <a16:creationId xmlns:a16="http://schemas.microsoft.com/office/drawing/2014/main" id="{1173558C-797D-E3A0-0E64-2E7AC98881AB}"/>
              </a:ext>
            </a:extLst>
          </p:cNvPr>
          <p:cNvSpPr txBox="1">
            <a:spLocks/>
          </p:cNvSpPr>
          <p:nvPr/>
        </p:nvSpPr>
        <p:spPr>
          <a:xfrm>
            <a:off x="895390" y="1243449"/>
            <a:ext cx="10785075" cy="1169551"/>
          </a:xfrm>
          <a:prstGeom prst="rect">
            <a:avLst/>
          </a:prstGeom>
        </p:spPr>
        <p:txBody>
          <a:bodyPr vert="horz" wrap="square" lIns="0" tIns="0" rIns="0" bIns="0" rtlCol="0" anchor="t">
            <a:normAutofit/>
          </a:bodyPr>
          <a:lstStyle>
            <a:lvl1pPr algn="l" defTabSz="914400" rtl="0" eaLnBrk="1" latinLnBrk="0" hangingPunct="1">
              <a:lnSpc>
                <a:spcPct val="100000"/>
              </a:lnSpc>
              <a:spcBef>
                <a:spcPct val="0"/>
              </a:spcBef>
              <a:buNone/>
              <a:defRPr sz="3800" kern="1200">
                <a:solidFill>
                  <a:schemeClr val="dk2"/>
                </a:solidFill>
                <a:latin typeface="+mj-lt"/>
                <a:ea typeface="+mj-ea"/>
                <a:cs typeface="+mj-cs"/>
              </a:defRPr>
            </a:lvl1pPr>
          </a:lstStyle>
          <a:p>
            <a:pPr marL="216000" lvl="1"/>
            <a:r>
              <a:rPr lang="nn-NO" sz="3000" b="1" noProof="1">
                <a:ea typeface="Calibri"/>
                <a:cs typeface="Calibri"/>
              </a:rPr>
              <a:t>Karanteneordning – gjeld berre søknader om open prosjektstøtte</a:t>
            </a:r>
            <a:endParaRPr lang="nn-NO" sz="3000" b="1" kern="1200" noProof="1">
              <a:solidFill>
                <a:schemeClr val="tx1"/>
              </a:solidFill>
              <a:latin typeface="+mj-lt"/>
              <a:ea typeface="Calibri"/>
              <a:cs typeface="Calibri"/>
            </a:endParaRPr>
          </a:p>
        </p:txBody>
      </p:sp>
      <p:pic>
        <p:nvPicPr>
          <p:cNvPr id="11" name="Lyd 10">
            <a:hlinkClick r:id="" action="ppaction://media"/>
            <a:extLst>
              <a:ext uri="{FF2B5EF4-FFF2-40B4-BE49-F238E27FC236}">
                <a16:creationId xmlns:a16="http://schemas.microsoft.com/office/drawing/2014/main" id="{41B672E5-7B69-C7E6-057D-5EAA9C29C4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8602236"/>
      </p:ext>
    </p:extLst>
  </p:cSld>
  <p:clrMapOvr>
    <a:masterClrMapping/>
  </p:clrMapOvr>
  <mc:AlternateContent xmlns:mc="http://schemas.openxmlformats.org/markup-compatibility/2006">
    <mc:Choice xmlns:p14="http://schemas.microsoft.com/office/powerpoint/2010/main" Requires="p14">
      <p:transition spd="slow" p14:dur="2000" advTm="59115"/>
    </mc:Choice>
    <mc:Fallback>
      <p:transition spd="slow" advTm="5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8B77CA4-4585-DA0B-E6D8-9127E5ED0358}"/>
              </a:ext>
            </a:extLst>
          </p:cNvPr>
          <p:cNvSpPr>
            <a:spLocks noGrp="1"/>
          </p:cNvSpPr>
          <p:nvPr>
            <p:ph idx="1"/>
          </p:nvPr>
        </p:nvSpPr>
        <p:spPr>
          <a:xfrm>
            <a:off x="1150798" y="1890194"/>
            <a:ext cx="9229725" cy="4350544"/>
          </a:xfrm>
        </p:spPr>
        <p:txBody>
          <a:bodyPr>
            <a:normAutofit/>
          </a:bodyPr>
          <a:lstStyle/>
          <a:p>
            <a:pPr marL="0" indent="0">
              <a:buNone/>
            </a:pPr>
            <a:endParaRPr lang="nn-NO" noProof="1"/>
          </a:p>
          <a:p>
            <a:r>
              <a:rPr lang="nn-NO" sz="2000" noProof="1"/>
              <a:t>Lysast ut to gonger i året (nytt)</a:t>
            </a:r>
          </a:p>
          <a:p>
            <a:r>
              <a:rPr lang="nn-NO" sz="2000" noProof="1"/>
              <a:t>Til søknadsfristen 15. september kan ein søkje om støtte til utanlandsopphald i 2027</a:t>
            </a:r>
          </a:p>
          <a:p>
            <a:r>
              <a:rPr lang="nn-NO" sz="2000" noProof="1"/>
              <a:t>Prioritering av tidlegfaseforskarar og </a:t>
            </a:r>
            <a:r>
              <a:rPr lang="nn-NO" sz="2000" i="1" noProof="1"/>
              <a:t>nye</a:t>
            </a:r>
            <a:r>
              <a:rPr lang="nn-NO" sz="2000" noProof="1"/>
              <a:t> samarbeid</a:t>
            </a:r>
          </a:p>
          <a:p>
            <a:r>
              <a:rPr lang="nn-NO" sz="2000" noProof="1"/>
              <a:t>Kan ikkje søkje med forankringsavtale</a:t>
            </a:r>
          </a:p>
          <a:p>
            <a:endParaRPr lang="nn-NO" sz="2000" noProof="1"/>
          </a:p>
          <a:p>
            <a:pPr marL="0" indent="0">
              <a:buNone/>
            </a:pPr>
            <a:endParaRPr lang="nn-NO" noProof="1"/>
          </a:p>
        </p:txBody>
      </p:sp>
      <p:sp>
        <p:nvSpPr>
          <p:cNvPr id="4" name="TekstSylinder 3">
            <a:extLst>
              <a:ext uri="{FF2B5EF4-FFF2-40B4-BE49-F238E27FC236}">
                <a16:creationId xmlns:a16="http://schemas.microsoft.com/office/drawing/2014/main" id="{0F57869C-0662-D4A2-678E-5058F13A7930}"/>
              </a:ext>
            </a:extLst>
          </p:cNvPr>
          <p:cNvSpPr txBox="1"/>
          <p:nvPr/>
        </p:nvSpPr>
        <p:spPr>
          <a:xfrm>
            <a:off x="6664097" y="212068"/>
            <a:ext cx="5274131" cy="1477328"/>
          </a:xfrm>
          <a:prstGeom prst="rect">
            <a:avLst/>
          </a:prstGeom>
          <a:solidFill>
            <a:schemeClr val="accent3">
              <a:lumMod val="20000"/>
              <a:lumOff val="80000"/>
            </a:schemeClr>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marL="216000" lvl="1"/>
            <a:r>
              <a:rPr lang="nn-NO" noProof="1"/>
              <a:t>Formålet med utanlandsstipend er å leggje til rette for bygging av langsiktige forskingssamarbeid med anerkjende forskingsmiljø i utlandet. Ordninga er særleg retta mot nye samarbeid og/eller forskarar i tidleg fase av forskarløpet.</a:t>
            </a:r>
          </a:p>
        </p:txBody>
      </p:sp>
      <p:sp>
        <p:nvSpPr>
          <p:cNvPr id="7" name="Title 2">
            <a:extLst>
              <a:ext uri="{FF2B5EF4-FFF2-40B4-BE49-F238E27FC236}">
                <a16:creationId xmlns:a16="http://schemas.microsoft.com/office/drawing/2014/main" id="{E3548598-2BBC-CA50-CCF3-DB3680FFEA6D}"/>
              </a:ext>
            </a:extLst>
          </p:cNvPr>
          <p:cNvSpPr txBox="1">
            <a:spLocks/>
          </p:cNvSpPr>
          <p:nvPr/>
        </p:nvSpPr>
        <p:spPr>
          <a:xfrm>
            <a:off x="895391" y="1243449"/>
            <a:ext cx="5323116" cy="1169551"/>
          </a:xfrm>
          <a:prstGeom prst="rect">
            <a:avLst/>
          </a:prstGeom>
        </p:spPr>
        <p:txBody>
          <a:bodyPr vert="horz" wrap="square" lIns="0" tIns="0" rIns="0" bIns="0" rtlCol="0" anchor="t">
            <a:normAutofit/>
          </a:bodyPr>
          <a:lstStyle>
            <a:lvl1pPr algn="l" defTabSz="914400" rtl="0" eaLnBrk="1" latinLnBrk="0" hangingPunct="1">
              <a:lnSpc>
                <a:spcPct val="100000"/>
              </a:lnSpc>
              <a:spcBef>
                <a:spcPct val="0"/>
              </a:spcBef>
              <a:buNone/>
              <a:defRPr sz="3800" kern="1200">
                <a:solidFill>
                  <a:schemeClr val="dk2"/>
                </a:solidFill>
                <a:latin typeface="+mj-lt"/>
                <a:ea typeface="+mj-ea"/>
                <a:cs typeface="+mj-cs"/>
              </a:defRPr>
            </a:lvl1pPr>
          </a:lstStyle>
          <a:p>
            <a:pPr marL="216000" lvl="1"/>
            <a:r>
              <a:rPr lang="nn-NO" sz="3000" b="1" noProof="1">
                <a:ea typeface="Calibri"/>
                <a:cs typeface="Calibri"/>
              </a:rPr>
              <a:t>Utanlandsstipend</a:t>
            </a:r>
            <a:endParaRPr lang="nn-NO" sz="3000" b="1" kern="1200" noProof="1">
              <a:solidFill>
                <a:schemeClr val="tx1"/>
              </a:solidFill>
              <a:latin typeface="+mj-lt"/>
              <a:ea typeface="Calibri"/>
              <a:cs typeface="Calibri"/>
            </a:endParaRPr>
          </a:p>
        </p:txBody>
      </p:sp>
      <p:pic>
        <p:nvPicPr>
          <p:cNvPr id="5" name="Lyd 4">
            <a:hlinkClick r:id="" action="ppaction://media"/>
            <a:extLst>
              <a:ext uri="{FF2B5EF4-FFF2-40B4-BE49-F238E27FC236}">
                <a16:creationId xmlns:a16="http://schemas.microsoft.com/office/drawing/2014/main" id="{7E304887-737B-5154-6021-6F9F5FB85E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5416026"/>
      </p:ext>
    </p:extLst>
  </p:cSld>
  <p:clrMapOvr>
    <a:masterClrMapping/>
  </p:clrMapOvr>
  <mc:AlternateContent xmlns:mc="http://schemas.openxmlformats.org/markup-compatibility/2006">
    <mc:Choice xmlns:p14="http://schemas.microsoft.com/office/powerpoint/2010/main" Requires="p14">
      <p:transition spd="slow" p14:dur="2000" advTm="35049"/>
    </mc:Choice>
    <mc:Fallback>
      <p:transition spd="slow" advTm="3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951D3-3273-0C3E-4E69-5DD951DE91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CA541A-5BD6-582C-7653-139BD1171BC7}"/>
              </a:ext>
            </a:extLst>
          </p:cNvPr>
          <p:cNvSpPr>
            <a:spLocks noGrp="1"/>
          </p:cNvSpPr>
          <p:nvPr>
            <p:ph idx="1"/>
          </p:nvPr>
        </p:nvSpPr>
        <p:spPr>
          <a:xfrm>
            <a:off x="796925" y="2558474"/>
            <a:ext cx="5097462" cy="3649664"/>
          </a:xfrm>
        </p:spPr>
        <p:txBody>
          <a:bodyPr vert="horz" lIns="0" tIns="0" rIns="0" bIns="0" rtlCol="0" anchor="t">
            <a:normAutofit/>
          </a:bodyPr>
          <a:lstStyle/>
          <a:p>
            <a:pPr lvl="1"/>
            <a:r>
              <a:rPr lang="nn-NO" noProof="1">
                <a:ea typeface="Calibri"/>
                <a:cs typeface="Calibri"/>
              </a:rPr>
              <a:t>Stipendiaten skal sjølv søke</a:t>
            </a:r>
          </a:p>
          <a:p>
            <a:pPr lvl="1"/>
            <a:endParaRPr lang="nn-NO" noProof="1">
              <a:ea typeface="Calibri"/>
              <a:cs typeface="Calibri"/>
            </a:endParaRPr>
          </a:p>
          <a:p>
            <a:pPr lvl="1"/>
            <a:r>
              <a:rPr lang="nn-NO" noProof="1"/>
              <a:t>Søkjar må vere tilsett ved eit helseføretak eller </a:t>
            </a:r>
            <a:r>
              <a:rPr lang="nn-NO" u="sng" noProof="1">
                <a:hlinkClick r:id="rId5"/>
              </a:rPr>
              <a:t>ein privat, ideell institusjon i regionen</a:t>
            </a:r>
            <a:r>
              <a:rPr lang="nn-NO" noProof="1"/>
              <a:t> og ha si stilling i klinisk eller paraklinisk verksemd i minst 50 prosent stilling</a:t>
            </a:r>
          </a:p>
          <a:p>
            <a:pPr marL="304800" lvl="1" indent="0">
              <a:buNone/>
            </a:pPr>
            <a:endParaRPr lang="nn-NO" noProof="1"/>
          </a:p>
          <a:p>
            <a:pPr lvl="1"/>
            <a:r>
              <a:rPr lang="nn-NO" noProof="1"/>
              <a:t>Søkjar må ha avlagt doktorgrad og ikkje, eller i liten grad, ha vore aktiv i forsking</a:t>
            </a:r>
          </a:p>
          <a:p>
            <a:pPr marL="0" indent="0">
              <a:lnSpc>
                <a:spcPct val="120000"/>
              </a:lnSpc>
              <a:buNone/>
            </a:pPr>
            <a:endParaRPr lang="nn-NO" noProof="1"/>
          </a:p>
          <a:p>
            <a:pPr marL="0" indent="0">
              <a:lnSpc>
                <a:spcPct val="120000"/>
              </a:lnSpc>
              <a:buNone/>
            </a:pPr>
            <a:endParaRPr lang="nn-NO" noProof="1"/>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4" name="Plassholder for innhold 3">
            <a:extLst>
              <a:ext uri="{FF2B5EF4-FFF2-40B4-BE49-F238E27FC236}">
                <a16:creationId xmlns:a16="http://schemas.microsoft.com/office/drawing/2014/main" id="{9ACE3F27-19EA-C527-5C89-DC043B7220A7}"/>
              </a:ext>
            </a:extLst>
          </p:cNvPr>
          <p:cNvSpPr>
            <a:spLocks noGrp="1"/>
          </p:cNvSpPr>
          <p:nvPr>
            <p:ph idx="13"/>
          </p:nvPr>
        </p:nvSpPr>
        <p:spPr>
          <a:xfrm>
            <a:off x="6291264" y="2558474"/>
            <a:ext cx="5097462" cy="3649664"/>
          </a:xfrm>
        </p:spPr>
        <p:txBody>
          <a:bodyPr>
            <a:noAutofit/>
          </a:bodyPr>
          <a:lstStyle/>
          <a:p>
            <a:pPr lvl="1"/>
            <a:r>
              <a:rPr lang="nn-NO" noProof="1"/>
              <a:t>Målgruppe: Helsepersonell med doktorgrad som ønsker å delta i forskning, men som i liten grad vært aktive etter avlagt doktorgrad</a:t>
            </a:r>
          </a:p>
          <a:p>
            <a:pPr lvl="1"/>
            <a:endParaRPr lang="nn-NO" noProof="1"/>
          </a:p>
          <a:p>
            <a:pPr lvl="1"/>
            <a:r>
              <a:rPr lang="nn-NO" noProof="1">
                <a:ea typeface="Calibri"/>
                <a:cs typeface="Calibri"/>
              </a:rPr>
              <a:t>Det kan søkjast stipend (20 % frikjøp) i inntil 3 år</a:t>
            </a:r>
          </a:p>
          <a:p>
            <a:pPr lvl="1"/>
            <a:endParaRPr lang="nn-NO" noProof="1">
              <a:ea typeface="Calibri"/>
              <a:cs typeface="Calibri"/>
            </a:endParaRPr>
          </a:p>
          <a:p>
            <a:pPr lvl="1"/>
            <a:r>
              <a:rPr lang="nn-NO" noProof="1"/>
              <a:t>Stipend blir tildelt etter sats (same som for forskarstipend) og skal nyttast til lønn med sosiale utgifter, </a:t>
            </a:r>
            <a:r>
              <a:rPr lang="nn-NO" u="sng" noProof="1">
                <a:hlinkClick r:id="rId6"/>
              </a:rPr>
              <a:t>sjå stipendsatsar</a:t>
            </a:r>
            <a:endParaRPr lang="nn-NO" u="sng" noProof="1"/>
          </a:p>
          <a:p>
            <a:pPr lvl="2"/>
            <a:endParaRPr lang="nn-NO" noProof="1">
              <a:ea typeface="Calibri"/>
              <a:cs typeface="Calibri"/>
            </a:endParaRPr>
          </a:p>
          <a:p>
            <a:pPr lvl="2"/>
            <a:endParaRPr lang="nn-NO" noProof="1">
              <a:ea typeface="Calibri"/>
              <a:cs typeface="Calibri"/>
            </a:endParaRPr>
          </a:p>
          <a:p>
            <a:pPr marL="0" indent="0">
              <a:buNone/>
            </a:pPr>
            <a:r>
              <a:rPr lang="nn-NO" noProof="1"/>
              <a:t> </a:t>
            </a:r>
          </a:p>
        </p:txBody>
      </p:sp>
      <p:sp>
        <p:nvSpPr>
          <p:cNvPr id="5" name="TekstSylinder 4">
            <a:extLst>
              <a:ext uri="{FF2B5EF4-FFF2-40B4-BE49-F238E27FC236}">
                <a16:creationId xmlns:a16="http://schemas.microsoft.com/office/drawing/2014/main" id="{C9BC39A9-E60F-20C8-E798-12F74B4E05DC}"/>
              </a:ext>
            </a:extLst>
          </p:cNvPr>
          <p:cNvSpPr txBox="1"/>
          <p:nvPr/>
        </p:nvSpPr>
        <p:spPr>
          <a:xfrm>
            <a:off x="7559454" y="202957"/>
            <a:ext cx="4400775" cy="1732141"/>
          </a:xfrm>
          <a:prstGeom prst="rect">
            <a:avLst/>
          </a:prstGeom>
          <a:solidFill>
            <a:schemeClr val="accent2">
              <a:lumMod val="20000"/>
              <a:lumOff val="80000"/>
            </a:schemeClr>
          </a:solidFill>
          <a:ln>
            <a:solidFill>
              <a:schemeClr val="accent1"/>
            </a:solidFill>
          </a:ln>
        </p:spPr>
        <p:txBody>
          <a:bodyPr wrap="square" rtlCol="0" anchor="ctr">
            <a:spAutoFit/>
          </a:bodyPr>
          <a:lstStyle/>
          <a:p>
            <a:pPr>
              <a:lnSpc>
                <a:spcPct val="120000"/>
              </a:lnSpc>
            </a:pPr>
            <a:r>
              <a:rPr lang="nn-NO" noProof="1"/>
              <a:t>Ordning for å integrere forsking i klinikk, innrettet for å rekruttere klinikere til deltakelse i </a:t>
            </a:r>
            <a:r>
              <a:rPr lang="nn-NO" b="1" noProof="1"/>
              <a:t>pågående kliniske studier</a:t>
            </a:r>
            <a:r>
              <a:rPr lang="nn-NO" noProof="1"/>
              <a:t>. Mål om økt interesse for og kompetanse innen kliniske studier.  </a:t>
            </a:r>
          </a:p>
        </p:txBody>
      </p:sp>
      <p:sp>
        <p:nvSpPr>
          <p:cNvPr id="6" name="Title 2">
            <a:extLst>
              <a:ext uri="{FF2B5EF4-FFF2-40B4-BE49-F238E27FC236}">
                <a16:creationId xmlns:a16="http://schemas.microsoft.com/office/drawing/2014/main" id="{397EEB28-0F6A-1381-4C68-5BD7EC03F4B7}"/>
              </a:ext>
            </a:extLst>
          </p:cNvPr>
          <p:cNvSpPr txBox="1">
            <a:spLocks/>
          </p:cNvSpPr>
          <p:nvPr/>
        </p:nvSpPr>
        <p:spPr>
          <a:xfrm>
            <a:off x="895391" y="1243449"/>
            <a:ext cx="5323116" cy="1169551"/>
          </a:xfrm>
          <a:prstGeom prst="rect">
            <a:avLst/>
          </a:prstGeom>
        </p:spPr>
        <p:txBody>
          <a:bodyPr vert="horz" wrap="square" lIns="0" tIns="0" rIns="0" bIns="0" rtlCol="0" anchor="t">
            <a:normAutofit/>
          </a:bodyPr>
          <a:lstStyle>
            <a:lvl1pPr algn="l" defTabSz="914400" rtl="0" eaLnBrk="1" latinLnBrk="0" hangingPunct="1">
              <a:lnSpc>
                <a:spcPct val="100000"/>
              </a:lnSpc>
              <a:spcBef>
                <a:spcPct val="0"/>
              </a:spcBef>
              <a:buNone/>
              <a:defRPr sz="3800" kern="1200">
                <a:solidFill>
                  <a:schemeClr val="dk2"/>
                </a:solidFill>
                <a:latin typeface="+mj-lt"/>
                <a:ea typeface="+mj-ea"/>
                <a:cs typeface="+mj-cs"/>
              </a:defRPr>
            </a:lvl1pPr>
          </a:lstStyle>
          <a:p>
            <a:pPr marL="216000" lvl="1"/>
            <a:r>
              <a:rPr lang="nn-NO" sz="3000" b="1" noProof="1">
                <a:ea typeface="Calibri"/>
                <a:cs typeface="Calibri"/>
              </a:rPr>
              <a:t>Stipend til kliniske studier </a:t>
            </a:r>
            <a:br>
              <a:rPr lang="nn-NO" sz="3000" b="1" noProof="1">
                <a:ea typeface="Calibri"/>
                <a:cs typeface="Calibri"/>
              </a:rPr>
            </a:br>
            <a:r>
              <a:rPr lang="nn-NO" sz="3000" b="1" noProof="1">
                <a:ea typeface="Calibri"/>
                <a:cs typeface="Calibri"/>
              </a:rPr>
              <a:t>(20 prosent)</a:t>
            </a:r>
            <a:endParaRPr lang="nn-NO" sz="3000" b="1" kern="1200" noProof="1">
              <a:solidFill>
                <a:schemeClr val="tx1"/>
              </a:solidFill>
              <a:latin typeface="+mj-lt"/>
              <a:ea typeface="Calibri"/>
              <a:cs typeface="Calibri"/>
            </a:endParaRPr>
          </a:p>
        </p:txBody>
      </p:sp>
      <p:pic>
        <p:nvPicPr>
          <p:cNvPr id="7" name="Lyd 6">
            <a:hlinkClick r:id="" action="ppaction://media"/>
            <a:extLst>
              <a:ext uri="{FF2B5EF4-FFF2-40B4-BE49-F238E27FC236}">
                <a16:creationId xmlns:a16="http://schemas.microsoft.com/office/drawing/2014/main" id="{AB460E19-BCF2-54ED-828A-E51A95AB17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8439974"/>
      </p:ext>
    </p:extLst>
  </p:cSld>
  <p:clrMapOvr>
    <a:masterClrMapping/>
  </p:clrMapOvr>
  <mc:AlternateContent xmlns:mc="http://schemas.openxmlformats.org/markup-compatibility/2006">
    <mc:Choice xmlns:p14="http://schemas.microsoft.com/office/powerpoint/2010/main" Requires="p14">
      <p:transition spd="slow" p14:dur="2000" advTm="55028"/>
    </mc:Choice>
    <mc:Fallback>
      <p:transition spd="slow" advTm="5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2410D-C6F9-C1A8-EA30-A2583C2DB048}"/>
            </a:ext>
          </a:extLst>
        </p:cNvPr>
        <p:cNvGrpSpPr/>
        <p:nvPr/>
      </p:nvGrpSpPr>
      <p:grpSpPr>
        <a:xfrm>
          <a:off x="0" y="0"/>
          <a:ext cx="0" cy="0"/>
          <a:chOff x="0" y="0"/>
          <a:chExt cx="0" cy="0"/>
        </a:xfrm>
      </p:grpSpPr>
      <p:sp>
        <p:nvSpPr>
          <p:cNvPr id="7" name="Tittel 6">
            <a:extLst>
              <a:ext uri="{FF2B5EF4-FFF2-40B4-BE49-F238E27FC236}">
                <a16:creationId xmlns:a16="http://schemas.microsoft.com/office/drawing/2014/main" id="{789C154E-6F2E-5CCE-65B2-037EC627ECB4}"/>
              </a:ext>
            </a:extLst>
          </p:cNvPr>
          <p:cNvSpPr>
            <a:spLocks noGrp="1"/>
          </p:cNvSpPr>
          <p:nvPr>
            <p:ph type="ctrTitle"/>
          </p:nvPr>
        </p:nvSpPr>
        <p:spPr/>
        <p:txBody>
          <a:bodyPr/>
          <a:lstStyle/>
          <a:p>
            <a:r>
              <a:rPr lang="nn-NO" noProof="1"/>
              <a:t>Hvem kan søke Helse Vest forskningsmidler</a:t>
            </a:r>
          </a:p>
        </p:txBody>
      </p:sp>
      <p:pic>
        <p:nvPicPr>
          <p:cNvPr id="3" name="Lyd 2">
            <a:hlinkClick r:id="" action="ppaction://media"/>
            <a:extLst>
              <a:ext uri="{FF2B5EF4-FFF2-40B4-BE49-F238E27FC236}">
                <a16:creationId xmlns:a16="http://schemas.microsoft.com/office/drawing/2014/main" id="{F3DC8E56-2F33-526B-454A-E3B25E8CC4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458103"/>
      </p:ext>
    </p:extLst>
  </p:cSld>
  <p:clrMapOvr>
    <a:masterClrMapping/>
  </p:clrMapOvr>
  <mc:AlternateContent xmlns:mc="http://schemas.openxmlformats.org/markup-compatibility/2006">
    <mc:Choice xmlns:p14="http://schemas.microsoft.com/office/powerpoint/2010/main" Requires="p14">
      <p:transition spd="slow" p14:dur="2000" advTm="6715"/>
    </mc:Choice>
    <mc:Fallback>
      <p:transition spd="slow" advTm="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F4072-1FC9-3226-3742-5F7A4C7DD921}"/>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E565C14A-543B-A26A-8C68-7D2E7F5E349E}"/>
              </a:ext>
            </a:extLst>
          </p:cNvPr>
          <p:cNvSpPr>
            <a:spLocks noGrp="1" noChangeArrowheads="1"/>
          </p:cNvSpPr>
          <p:nvPr>
            <p:ph type="title"/>
          </p:nvPr>
        </p:nvSpPr>
        <p:spPr/>
        <p:txBody>
          <a:bodyPr anchor="ctr">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3000" b="1" noProof="1">
                <a:solidFill>
                  <a:schemeClr val="dk2"/>
                </a:solidFill>
                <a:latin typeface="+mj-lt"/>
                <a:ea typeface="+mj-ea"/>
                <a:cs typeface="+mj-cs"/>
              </a:rPr>
              <a:t>Søkerinstitusjon - rollen</a:t>
            </a:r>
          </a:p>
        </p:txBody>
      </p:sp>
      <p:sp>
        <p:nvSpPr>
          <p:cNvPr id="7171" name="Rectangle 3">
            <a:extLst>
              <a:ext uri="{FF2B5EF4-FFF2-40B4-BE49-F238E27FC236}">
                <a16:creationId xmlns:a16="http://schemas.microsoft.com/office/drawing/2014/main" id="{12C4B05F-1075-F1DD-0E2A-7B46BEAFDDF0}"/>
              </a:ext>
            </a:extLst>
          </p:cNvPr>
          <p:cNvSpPr>
            <a:spLocks noGrp="1" noChangeArrowheads="1"/>
          </p:cNvSpPr>
          <p:nvPr>
            <p:ph idx="1"/>
          </p:nvPr>
        </p:nvSpPr>
        <p:spPr>
          <a:xfrm>
            <a:off x="796926" y="2413000"/>
            <a:ext cx="7171417" cy="3649664"/>
          </a:xfrm>
        </p:spPr>
        <p:txBody>
          <a:bodyPr>
            <a:no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indent="0">
              <a:lnSpc>
                <a:spcPct val="100000"/>
              </a:lnSpc>
              <a:buNone/>
            </a:pPr>
            <a:r>
              <a:rPr lang="nn-NO" sz="2000" noProof="1"/>
              <a:t>Alle søknader skal ha én klart definert </a:t>
            </a:r>
            <a:r>
              <a:rPr lang="nn-NO" sz="2000" b="1" noProof="1"/>
              <a:t>Søkerinstitusjon</a:t>
            </a:r>
            <a:r>
              <a:rPr lang="nn-NO" sz="2000" noProof="1"/>
              <a:t> (vertsinstitusjon) som i hele prosjektperioden vil:</a:t>
            </a:r>
          </a:p>
          <a:p>
            <a:pPr marL="887137" lvl="1" indent="-342900"/>
            <a:r>
              <a:rPr lang="nn-NO" sz="2000" noProof="1"/>
              <a:t>ha økonomi- og personalansvar</a:t>
            </a:r>
          </a:p>
          <a:p>
            <a:pPr marL="887137" lvl="1" indent="-342900"/>
            <a:r>
              <a:rPr lang="nn-NO" sz="2000" noProof="1"/>
              <a:t>ha ansvar for prosjektets gjennomføring og rapportering</a:t>
            </a:r>
          </a:p>
          <a:p>
            <a:pPr marL="887137" lvl="1" indent="-342900"/>
            <a:endParaRPr lang="nn-NO" sz="2000" noProof="1"/>
          </a:p>
          <a:p>
            <a:pPr indent="0">
              <a:lnSpc>
                <a:spcPct val="100000"/>
              </a:lnSpc>
              <a:buNone/>
            </a:pPr>
            <a:r>
              <a:rPr lang="nn-NO" sz="2000" b="1" noProof="1"/>
              <a:t>Rollen som søkerinstitusjon</a:t>
            </a:r>
            <a:r>
              <a:rPr lang="nn-NO" sz="2000" noProof="1"/>
              <a:t> kan bare innehas av:</a:t>
            </a:r>
          </a:p>
          <a:p>
            <a:pPr marL="887137" lvl="1" indent="-342900"/>
            <a:r>
              <a:rPr lang="nn-NO" sz="2000" noProof="1"/>
              <a:t>Helseforetak i Helse Vest eller</a:t>
            </a:r>
          </a:p>
          <a:p>
            <a:pPr marL="887137" lvl="1" indent="-342900"/>
            <a:r>
              <a:rPr lang="nn-NO" sz="2000" noProof="1">
                <a:hlinkClick r:id="rId5"/>
              </a:rPr>
              <a:t>Privat ideell institusjon </a:t>
            </a:r>
            <a:r>
              <a:rPr lang="nn-NO" sz="2000" noProof="1"/>
              <a:t>i regionen som har avtale med Helse Vest</a:t>
            </a:r>
          </a:p>
          <a:p>
            <a:pPr marL="342900" indent="-342900">
              <a:lnSpc>
                <a:spcPct val="100000"/>
              </a:lnSpc>
            </a:pPr>
            <a:endParaRPr lang="nn-NO" sz="2000" noProof="1"/>
          </a:p>
        </p:txBody>
      </p:sp>
      <p:grpSp>
        <p:nvGrpSpPr>
          <p:cNvPr id="5" name="Gruppe 4">
            <a:extLst>
              <a:ext uri="{FF2B5EF4-FFF2-40B4-BE49-F238E27FC236}">
                <a16:creationId xmlns:a16="http://schemas.microsoft.com/office/drawing/2014/main" id="{0FD74663-A480-A582-A46F-52207B9CACAA}"/>
              </a:ext>
            </a:extLst>
          </p:cNvPr>
          <p:cNvGrpSpPr>
            <a:grpSpLocks noChangeAspect="1"/>
          </p:cNvGrpSpPr>
          <p:nvPr/>
        </p:nvGrpSpPr>
        <p:grpSpPr>
          <a:xfrm>
            <a:off x="8542789" y="2105149"/>
            <a:ext cx="3076450" cy="3076450"/>
            <a:chOff x="2681763" y="1538763"/>
            <a:chExt cx="3780473" cy="3780473"/>
          </a:xfrm>
          <a:solidFill>
            <a:schemeClr val="accent3"/>
          </a:solidFill>
        </p:grpSpPr>
        <p:sp>
          <p:nvSpPr>
            <p:cNvPr id="7" name="Ellipse 6">
              <a:extLst>
                <a:ext uri="{FF2B5EF4-FFF2-40B4-BE49-F238E27FC236}">
                  <a16:creationId xmlns:a16="http://schemas.microsoft.com/office/drawing/2014/main" id="{83A6AA81-39FF-9A2C-3297-15FE08A4E19D}"/>
                </a:ext>
              </a:extLst>
            </p:cNvPr>
            <p:cNvSpPr/>
            <p:nvPr userDrawn="1"/>
          </p:nvSpPr>
          <p:spPr>
            <a:xfrm>
              <a:off x="2681763" y="1538763"/>
              <a:ext cx="3780473" cy="37804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marL="0" marR="0" lvl="0" indent="0" algn="ctr" defTabSz="1088473" rtl="0" eaLnBrk="1" fontAlgn="auto" latinLnBrk="0" hangingPunct="1">
                <a:lnSpc>
                  <a:spcPct val="100000"/>
                </a:lnSpc>
                <a:spcBef>
                  <a:spcPts val="0"/>
                </a:spcBef>
                <a:spcAft>
                  <a:spcPts val="0"/>
                </a:spcAft>
                <a:buClrTx/>
                <a:buSzTx/>
                <a:buFontTx/>
                <a:buNone/>
                <a:tabLst/>
                <a:defRPr/>
              </a:pPr>
              <a:endParaRPr kumimoji="0" lang="nn-NO" sz="1785" b="0" i="0" u="none" strike="noStrike" kern="1200" cap="none" spc="0" normalizeH="0" baseline="0" noProof="1">
                <a:ln>
                  <a:noFill/>
                </a:ln>
                <a:solidFill>
                  <a:srgbClr val="333333"/>
                </a:solidFill>
                <a:effectLst/>
                <a:uLnTx/>
                <a:uFillTx/>
                <a:latin typeface="Calibri"/>
                <a:ea typeface="+mn-ea"/>
                <a:cs typeface="+mn-cs"/>
              </a:endParaRPr>
            </a:p>
          </p:txBody>
        </p:sp>
        <p:sp>
          <p:nvSpPr>
            <p:cNvPr id="8" name="Ellipse 7">
              <a:extLst>
                <a:ext uri="{FF2B5EF4-FFF2-40B4-BE49-F238E27FC236}">
                  <a16:creationId xmlns:a16="http://schemas.microsoft.com/office/drawing/2014/main" id="{13CA3E31-AE14-493F-F595-EB5B8CF5EC2C}"/>
                </a:ext>
              </a:extLst>
            </p:cNvPr>
            <p:cNvSpPr/>
            <p:nvPr userDrawn="1"/>
          </p:nvSpPr>
          <p:spPr>
            <a:xfrm>
              <a:off x="2861786" y="1718786"/>
              <a:ext cx="3420428" cy="3420428"/>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0000" tIns="120000" rIns="120000" bIns="120000" rtlCol="0" anchor="ctr" anchorCtr="1"/>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marL="0" marR="0" lvl="0" indent="0" algn="ctr" defTabSz="1088473" rtl="0" eaLnBrk="1" fontAlgn="auto" latinLnBrk="0" hangingPunct="1">
                <a:lnSpc>
                  <a:spcPct val="100000"/>
                </a:lnSpc>
                <a:spcBef>
                  <a:spcPts val="0"/>
                </a:spcBef>
                <a:spcAft>
                  <a:spcPts val="0"/>
                </a:spcAft>
                <a:buClrTx/>
                <a:buSzTx/>
                <a:buFontTx/>
                <a:buNone/>
                <a:tabLst/>
                <a:defRPr/>
              </a:pPr>
              <a:r>
                <a:rPr kumimoji="0" lang="nn-NO" sz="1400" b="1" i="0" u="none" strike="noStrike" kern="1200" cap="none" spc="0" normalizeH="0" baseline="0" noProof="1">
                  <a:ln>
                    <a:noFill/>
                  </a:ln>
                  <a:solidFill>
                    <a:srgbClr val="333333"/>
                  </a:solidFill>
                  <a:effectLst/>
                  <a:uLnTx/>
                  <a:uFillTx/>
                  <a:latin typeface="Cambria" panose="02040503050406030204" pitchFamily="18" charset="0"/>
                  <a:ea typeface="+mn-ea"/>
                  <a:cs typeface="+mn-cs"/>
                </a:rPr>
                <a:t>Helse Vest forskningsmidler – krav om ansvarlig søkerinstitusjon</a:t>
              </a:r>
            </a:p>
          </p:txBody>
        </p:sp>
      </p:grpSp>
      <p:pic>
        <p:nvPicPr>
          <p:cNvPr id="12" name="Lyd 11">
            <a:hlinkClick r:id="" action="ppaction://media"/>
            <a:extLst>
              <a:ext uri="{FF2B5EF4-FFF2-40B4-BE49-F238E27FC236}">
                <a16:creationId xmlns:a16="http://schemas.microsoft.com/office/drawing/2014/main" id="{312F7BAD-F0F1-6735-E130-4D2E1D627B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9564629"/>
      </p:ext>
    </p:extLst>
  </p:cSld>
  <p:clrMapOvr>
    <a:masterClrMapping/>
  </p:clrMapOvr>
  <mc:AlternateContent xmlns:mc="http://schemas.openxmlformats.org/markup-compatibility/2006">
    <mc:Choice xmlns:p14="http://schemas.microsoft.com/office/powerpoint/2010/main" Requires="p14">
      <p:transition spd="slow" p14:dur="2000" advTm="29004"/>
    </mc:Choice>
    <mc:Fallback>
      <p:transition spd="slow" advTm="2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B843D-B579-EDA6-9BB3-EDD452EAF988}"/>
            </a:ext>
          </a:extLst>
        </p:cNvPr>
        <p:cNvGrpSpPr/>
        <p:nvPr/>
      </p:nvGrpSpPr>
      <p:grpSpPr>
        <a:xfrm>
          <a:off x="0" y="0"/>
          <a:ext cx="0" cy="0"/>
          <a:chOff x="0" y="0"/>
          <a:chExt cx="0" cy="0"/>
        </a:xfrm>
      </p:grpSpPr>
      <p:sp>
        <p:nvSpPr>
          <p:cNvPr id="11" name="Tittel 10">
            <a:extLst>
              <a:ext uri="{FF2B5EF4-FFF2-40B4-BE49-F238E27FC236}">
                <a16:creationId xmlns:a16="http://schemas.microsoft.com/office/drawing/2014/main" id="{D6ABECE1-52C0-F45D-F4BE-935AEB8AFD41}"/>
              </a:ext>
            </a:extLst>
          </p:cNvPr>
          <p:cNvSpPr>
            <a:spLocks noGrp="1"/>
          </p:cNvSpPr>
          <p:nvPr>
            <p:ph type="title"/>
          </p:nvPr>
        </p:nvSpPr>
        <p:spPr>
          <a:xfrm>
            <a:off x="817706" y="770518"/>
            <a:ext cx="9760239" cy="1169551"/>
          </a:xfrm>
        </p:spPr>
        <p:txBody>
          <a:bodyPr wrap="square" anchor="b">
            <a:noAutofit/>
          </a:bodyPr>
          <a:lstStyle/>
          <a:p>
            <a:r>
              <a:rPr lang="nn-NO" sz="3000" b="1" noProof="1"/>
              <a:t>Alle søknader må ha ledelsesforankring i søkerinstitusjonen</a:t>
            </a:r>
            <a:br>
              <a:rPr lang="nn-NO" sz="3000" b="1" noProof="1"/>
            </a:br>
            <a:endParaRPr lang="nn-NO" sz="3000" b="1" noProof="1"/>
          </a:p>
        </p:txBody>
      </p:sp>
      <p:graphicFrame>
        <p:nvGraphicFramePr>
          <p:cNvPr id="17" name="Plassholder for innhold 11">
            <a:extLst>
              <a:ext uri="{FF2B5EF4-FFF2-40B4-BE49-F238E27FC236}">
                <a16:creationId xmlns:a16="http://schemas.microsoft.com/office/drawing/2014/main" id="{470A583A-E30D-8E12-191F-CA7BB886AF4C}"/>
              </a:ext>
            </a:extLst>
          </p:cNvPr>
          <p:cNvGraphicFramePr>
            <a:graphicFrameLocks noGrp="1"/>
          </p:cNvGraphicFramePr>
          <p:nvPr>
            <p:ph idx="1"/>
            <p:extLst>
              <p:ext uri="{D42A27DB-BD31-4B8C-83A1-F6EECF244321}">
                <p14:modId xmlns:p14="http://schemas.microsoft.com/office/powerpoint/2010/main" val="3332881582"/>
              </p:ext>
            </p:extLst>
          </p:nvPr>
        </p:nvGraphicFramePr>
        <p:xfrm>
          <a:off x="796925" y="1714501"/>
          <a:ext cx="10880725" cy="43481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Lyd 8">
            <a:hlinkClick r:id="" action="ppaction://media"/>
            <a:extLst>
              <a:ext uri="{FF2B5EF4-FFF2-40B4-BE49-F238E27FC236}">
                <a16:creationId xmlns:a16="http://schemas.microsoft.com/office/drawing/2014/main" id="{AE575F65-D89E-42F3-9897-294075B014D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0097312"/>
      </p:ext>
    </p:extLst>
  </p:cSld>
  <p:clrMapOvr>
    <a:masterClrMapping/>
  </p:clrMapOvr>
  <mc:AlternateContent xmlns:mc="http://schemas.openxmlformats.org/markup-compatibility/2006">
    <mc:Choice xmlns:p14="http://schemas.microsoft.com/office/powerpoint/2010/main" Requires="p14">
      <p:transition spd="slow" p14:dur="2000" advTm="31969"/>
    </mc:Choice>
    <mc:Fallback>
      <p:transition spd="slow" advTm="3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4B9338DD-1143-8634-587B-EA9A6C6DD832}"/>
              </a:ext>
            </a:extLst>
          </p:cNvPr>
          <p:cNvSpPr>
            <a:spLocks noGrp="1"/>
          </p:cNvSpPr>
          <p:nvPr>
            <p:ph type="title"/>
          </p:nvPr>
        </p:nvSpPr>
        <p:spPr>
          <a:xfrm>
            <a:off x="813620" y="690556"/>
            <a:ext cx="8763000" cy="1169551"/>
          </a:xfrm>
        </p:spPr>
        <p:txBody>
          <a:bodyPr wrap="square" anchor="b">
            <a:noAutofit/>
          </a:bodyPr>
          <a:lstStyle/>
          <a:p>
            <a:r>
              <a:rPr lang="nn-NO" sz="3000" b="1" noProof="1"/>
              <a:t>Hvem kan søke Helse Vests forskningsmidler </a:t>
            </a:r>
            <a:br>
              <a:rPr lang="nn-NO" sz="3000" b="1" noProof="1"/>
            </a:br>
            <a:r>
              <a:rPr lang="nn-NO" sz="3000" b="1" noProof="1"/>
              <a:t>(være prosjektleder) – hovedregler: </a:t>
            </a:r>
            <a:br>
              <a:rPr lang="nn-NO" sz="3000" b="1" noProof="1"/>
            </a:br>
            <a:endParaRPr lang="nn-NO" sz="3000" b="1" noProof="1"/>
          </a:p>
        </p:txBody>
      </p:sp>
      <p:graphicFrame>
        <p:nvGraphicFramePr>
          <p:cNvPr id="17" name="Plassholder for innhold 11">
            <a:extLst>
              <a:ext uri="{FF2B5EF4-FFF2-40B4-BE49-F238E27FC236}">
                <a16:creationId xmlns:a16="http://schemas.microsoft.com/office/drawing/2014/main" id="{944DC095-E35D-D924-4DD2-A1009F514C94}"/>
              </a:ext>
            </a:extLst>
          </p:cNvPr>
          <p:cNvGraphicFramePr>
            <a:graphicFrameLocks noGrp="1"/>
          </p:cNvGraphicFramePr>
          <p:nvPr>
            <p:ph idx="1"/>
            <p:extLst>
              <p:ext uri="{D42A27DB-BD31-4B8C-83A1-F6EECF244321}">
                <p14:modId xmlns:p14="http://schemas.microsoft.com/office/powerpoint/2010/main" val="1035712234"/>
              </p:ext>
            </p:extLst>
          </p:nvPr>
        </p:nvGraphicFramePr>
        <p:xfrm>
          <a:off x="796925" y="1860107"/>
          <a:ext cx="10581455" cy="3649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kstSylinder 1">
            <a:extLst>
              <a:ext uri="{FF2B5EF4-FFF2-40B4-BE49-F238E27FC236}">
                <a16:creationId xmlns:a16="http://schemas.microsoft.com/office/drawing/2014/main" id="{6F900817-7E48-E60C-74D1-C810C5D27880}"/>
              </a:ext>
            </a:extLst>
          </p:cNvPr>
          <p:cNvSpPr txBox="1"/>
          <p:nvPr/>
        </p:nvSpPr>
        <p:spPr>
          <a:xfrm>
            <a:off x="796925" y="5962066"/>
            <a:ext cx="10581455" cy="461665"/>
          </a:xfrm>
          <a:prstGeom prst="rect">
            <a:avLst/>
          </a:prstGeom>
          <a:solidFill>
            <a:schemeClr val="accent1">
              <a:lumMod val="20000"/>
              <a:lumOff val="80000"/>
            </a:schemeClr>
          </a:solidFill>
          <a:ln w="38100">
            <a:solidFill>
              <a:schemeClr val="accent1"/>
            </a:solidFill>
          </a:ln>
          <a:effectLst/>
        </p:spPr>
        <p:txBody>
          <a:bodyPr wrap="square" rtlCol="0">
            <a:spAutoFit/>
          </a:bodyPr>
          <a:lstStyle/>
          <a:p>
            <a:r>
              <a:rPr lang="nn-NO" sz="2400" noProof="1"/>
              <a:t>I tillegg: Se spesifikke krav til søker knyttet til hver søknadskategori</a:t>
            </a:r>
          </a:p>
        </p:txBody>
      </p:sp>
      <p:pic>
        <p:nvPicPr>
          <p:cNvPr id="24" name="Lyd 23">
            <a:hlinkClick r:id="" action="ppaction://media"/>
            <a:extLst>
              <a:ext uri="{FF2B5EF4-FFF2-40B4-BE49-F238E27FC236}">
                <a16:creationId xmlns:a16="http://schemas.microsoft.com/office/drawing/2014/main" id="{04432582-7BD2-FE5F-F522-417BBFCCBB7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42887816"/>
      </p:ext>
    </p:extLst>
  </p:cSld>
  <p:clrMapOvr>
    <a:masterClrMapping/>
  </p:clrMapOvr>
  <mc:AlternateContent xmlns:mc="http://schemas.openxmlformats.org/markup-compatibility/2006">
    <mc:Choice xmlns:p14="http://schemas.microsoft.com/office/powerpoint/2010/main" Requires="p14">
      <p:transition spd="slow" p14:dur="2000" advTm="26308"/>
    </mc:Choice>
    <mc:Fallback>
      <p:transition spd="slow" advTm="2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35F3-8F2E-4F68-FCA1-781549B854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65BC13-93D5-19AB-8BFD-613FA273198E}"/>
              </a:ext>
            </a:extLst>
          </p:cNvPr>
          <p:cNvSpPr>
            <a:spLocks noGrp="1"/>
          </p:cNvSpPr>
          <p:nvPr>
            <p:ph type="title"/>
          </p:nvPr>
        </p:nvSpPr>
        <p:spPr>
          <a:xfrm>
            <a:off x="684096" y="795336"/>
            <a:ext cx="9827527" cy="1241282"/>
          </a:xfrm>
        </p:spPr>
        <p:txBody>
          <a:bodyPr anchor="t">
            <a:normAutofit/>
          </a:bodyPr>
          <a:lstStyle/>
          <a:p>
            <a:pPr marL="216000" lvl="1" indent="0">
              <a:buNone/>
            </a:pPr>
            <a:r>
              <a:rPr lang="nn-NO" sz="3000" b="1" noProof="1">
                <a:latin typeface="+mj-lt"/>
              </a:rPr>
              <a:t>For søkere som ikke har minst 20 % ansettelse i et helseforetak:</a:t>
            </a:r>
            <a:endParaRPr lang="nn-NO" sz="3000" b="1" kern="1200" noProof="1">
              <a:solidFill>
                <a:schemeClr val="tx1"/>
              </a:solidFill>
              <a:latin typeface="+mj-lt"/>
              <a:ea typeface="Calibri"/>
              <a:cs typeface="Calibri"/>
            </a:endParaRPr>
          </a:p>
        </p:txBody>
      </p:sp>
      <p:sp>
        <p:nvSpPr>
          <p:cNvPr id="2" name="Content Placeholder 1">
            <a:extLst>
              <a:ext uri="{FF2B5EF4-FFF2-40B4-BE49-F238E27FC236}">
                <a16:creationId xmlns:a16="http://schemas.microsoft.com/office/drawing/2014/main" id="{E47C7764-89FB-3D72-E8A7-908DE626A19D}"/>
              </a:ext>
            </a:extLst>
          </p:cNvPr>
          <p:cNvSpPr>
            <a:spLocks noGrp="1"/>
          </p:cNvSpPr>
          <p:nvPr>
            <p:ph idx="1"/>
          </p:nvPr>
        </p:nvSpPr>
        <p:spPr>
          <a:xfrm>
            <a:off x="796925" y="2535382"/>
            <a:ext cx="5005359" cy="3527282"/>
          </a:xfrm>
        </p:spPr>
        <p:txBody>
          <a:bodyPr vert="horz" lIns="0" tIns="0" rIns="0" bIns="0" rtlCol="0" anchor="t">
            <a:normAutofit/>
          </a:bodyPr>
          <a:lstStyle/>
          <a:p>
            <a:pPr marL="0" indent="0">
              <a:buNone/>
            </a:pPr>
            <a:r>
              <a:rPr lang="nn-NO" noProof="1"/>
              <a:t>Det </a:t>
            </a:r>
            <a:r>
              <a:rPr lang="nn-NO" i="1" noProof="1"/>
              <a:t>kan være mulig </a:t>
            </a:r>
            <a:r>
              <a:rPr lang="nn-NO" noProof="1"/>
              <a:t>å søke med forankringsavtale dersom søker er ansatt (minimum 20 %) ved:</a:t>
            </a:r>
          </a:p>
          <a:p>
            <a:pPr marL="0" indent="0">
              <a:buNone/>
            </a:pPr>
            <a:endParaRPr lang="nn-NO" sz="2400" noProof="1"/>
          </a:p>
          <a:p>
            <a:pPr marL="501739" lvl="1" indent="-285739"/>
            <a:r>
              <a:rPr lang="nn-NO" noProof="1"/>
              <a:t>Universitetet i Bergen</a:t>
            </a:r>
          </a:p>
          <a:p>
            <a:pPr marL="501739" lvl="1" indent="-285739"/>
            <a:r>
              <a:rPr lang="nn-NO" noProof="1"/>
              <a:t>Universitetet i Stavanger</a:t>
            </a:r>
          </a:p>
          <a:p>
            <a:pPr marL="501115" lvl="1" indent="-285115"/>
            <a:r>
              <a:rPr lang="nn-NO" noProof="1"/>
              <a:t>Høgskulen på Vestlandet</a:t>
            </a:r>
            <a:endParaRPr lang="nn-NO" noProof="1">
              <a:ea typeface="Calibri"/>
              <a:cs typeface="Calibri"/>
            </a:endParaRPr>
          </a:p>
          <a:p>
            <a:pPr marL="501739" lvl="1" indent="-285739"/>
            <a:r>
              <a:rPr lang="nn-NO" noProof="1"/>
              <a:t>Private rus- og rehabiliteringsinstitusjoner med avtale med Helse Vest</a:t>
            </a:r>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4" name="Plassholder for innhold 3">
            <a:extLst>
              <a:ext uri="{FF2B5EF4-FFF2-40B4-BE49-F238E27FC236}">
                <a16:creationId xmlns:a16="http://schemas.microsoft.com/office/drawing/2014/main" id="{858CA406-F55B-8E1E-1CDA-09D3E621D3AB}"/>
              </a:ext>
            </a:extLst>
          </p:cNvPr>
          <p:cNvSpPr>
            <a:spLocks noGrp="1"/>
          </p:cNvSpPr>
          <p:nvPr>
            <p:ph idx="13"/>
          </p:nvPr>
        </p:nvSpPr>
        <p:spPr>
          <a:xfrm>
            <a:off x="7206386" y="2535382"/>
            <a:ext cx="4489621" cy="2967643"/>
          </a:xfrm>
        </p:spPr>
        <p:txBody>
          <a:bodyPr>
            <a:normAutofit fontScale="47500" lnSpcReduction="20000"/>
          </a:bodyPr>
          <a:lstStyle/>
          <a:p>
            <a:pPr marL="0" indent="0">
              <a:lnSpc>
                <a:spcPct val="120000"/>
              </a:lnSpc>
              <a:buNone/>
            </a:pPr>
            <a:r>
              <a:rPr lang="nb-NO" sz="3600" b="1" noProof="1"/>
              <a:t>Vennligst merk: </a:t>
            </a:r>
          </a:p>
          <a:p>
            <a:pPr>
              <a:lnSpc>
                <a:spcPct val="120000"/>
              </a:lnSpc>
              <a:buFont typeface="Wingdings" panose="05000000000000000000" pitchFamily="2" charset="2"/>
              <a:buChar char="Ø"/>
            </a:pPr>
            <a:r>
              <a:rPr lang="nb-NO" sz="3600" noProof="1"/>
              <a:t>Særskilte regler gjelder for søknader om doktorgradsstipend – se neste lysark</a:t>
            </a:r>
          </a:p>
          <a:p>
            <a:pPr marL="0" indent="0">
              <a:lnSpc>
                <a:spcPct val="120000"/>
              </a:lnSpc>
              <a:buNone/>
            </a:pPr>
            <a:endParaRPr lang="nb-NO" sz="3600" noProof="1"/>
          </a:p>
          <a:p>
            <a:pPr>
              <a:lnSpc>
                <a:spcPct val="120000"/>
              </a:lnSpc>
              <a:buFont typeface="Wingdings" panose="05000000000000000000" pitchFamily="2" charset="2"/>
              <a:buChar char="Ø"/>
            </a:pPr>
            <a:r>
              <a:rPr lang="nb-NO" sz="3600" noProof="1"/>
              <a:t>For åpen prosjektstøtte: Søker må i tillegg ha hovedstilling i regionen</a:t>
            </a:r>
          </a:p>
          <a:p>
            <a:pPr marL="0" indent="0">
              <a:lnSpc>
                <a:spcPct val="120000"/>
              </a:lnSpc>
              <a:buNone/>
            </a:pPr>
            <a:endParaRPr lang="nb-NO" sz="3600" noProof="1"/>
          </a:p>
          <a:p>
            <a:pPr>
              <a:lnSpc>
                <a:spcPct val="120000"/>
              </a:lnSpc>
              <a:buFont typeface="Wingdings" panose="05000000000000000000" pitchFamily="2" charset="2"/>
              <a:buChar char="Ø"/>
            </a:pPr>
            <a:r>
              <a:rPr lang="nb-NO" sz="3600" noProof="1"/>
              <a:t>Ikke mulig å søke med forankringsavtale for kategoriene: </a:t>
            </a:r>
          </a:p>
          <a:p>
            <a:pPr marL="520700" lvl="1" indent="-215900">
              <a:lnSpc>
                <a:spcPct val="120000"/>
              </a:lnSpc>
            </a:pPr>
            <a:r>
              <a:rPr lang="nb-NO" sz="3600" noProof="1"/>
              <a:t>Stipend til kliniske studier (20 prosent)</a:t>
            </a:r>
            <a:endParaRPr lang="nb-NO" sz="3600" noProof="1">
              <a:ea typeface="Calibri"/>
              <a:cs typeface="Calibri"/>
            </a:endParaRPr>
          </a:p>
          <a:p>
            <a:pPr marL="520700" lvl="1" indent="-215900">
              <a:lnSpc>
                <a:spcPct val="120000"/>
              </a:lnSpc>
            </a:pPr>
            <a:r>
              <a:rPr lang="nb-NO" sz="3600" noProof="1">
                <a:ea typeface="Calibri"/>
                <a:cs typeface="Calibri"/>
              </a:rPr>
              <a:t>Utenlandsstipend</a:t>
            </a:r>
            <a:endParaRPr lang="nb-NO" sz="3600" noProof="1"/>
          </a:p>
          <a:p>
            <a:pPr marL="520700" lvl="1" indent="-215900"/>
            <a:endParaRPr lang="nn-NO" noProof="1">
              <a:ea typeface="Calibri"/>
              <a:cs typeface="Calibri"/>
            </a:endParaRPr>
          </a:p>
          <a:p>
            <a:pPr marL="520700" lvl="1" indent="-215900"/>
            <a:endParaRPr lang="nn-NO" noProof="1">
              <a:ea typeface="Calibri"/>
              <a:cs typeface="Calibri"/>
            </a:endParaRPr>
          </a:p>
          <a:p>
            <a:pPr marL="304800" lvl="1" indent="0">
              <a:buNone/>
            </a:pPr>
            <a:endParaRPr lang="nn-NO" noProof="1">
              <a:ea typeface="Calibri"/>
              <a:cs typeface="Calibri"/>
            </a:endParaRPr>
          </a:p>
          <a:p>
            <a:pPr marL="0" indent="0">
              <a:buNone/>
            </a:pPr>
            <a:endParaRPr lang="nn-NO" noProof="1"/>
          </a:p>
        </p:txBody>
      </p:sp>
      <p:pic>
        <p:nvPicPr>
          <p:cNvPr id="6" name="Lyd 5">
            <a:hlinkClick r:id="" action="ppaction://media"/>
            <a:extLst>
              <a:ext uri="{FF2B5EF4-FFF2-40B4-BE49-F238E27FC236}">
                <a16:creationId xmlns:a16="http://schemas.microsoft.com/office/drawing/2014/main" id="{0BC15A97-536F-45F7-3DBD-9744F12283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9086115"/>
      </p:ext>
    </p:extLst>
  </p:cSld>
  <p:clrMapOvr>
    <a:masterClrMapping/>
  </p:clrMapOvr>
  <mc:AlternateContent xmlns:mc="http://schemas.openxmlformats.org/markup-compatibility/2006">
    <mc:Choice xmlns:p14="http://schemas.microsoft.com/office/powerpoint/2010/main" Requires="p14">
      <p:transition spd="slow" p14:dur="2000" advTm="24812"/>
    </mc:Choice>
    <mc:Fallback>
      <p:transition spd="slow" advTm="2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8A4C-67E5-F527-F0BA-7CB57BEA20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C43C05-51B7-E67B-7860-FF684B01E9AC}"/>
              </a:ext>
            </a:extLst>
          </p:cNvPr>
          <p:cNvSpPr>
            <a:spLocks noGrp="1"/>
          </p:cNvSpPr>
          <p:nvPr>
            <p:ph type="title"/>
          </p:nvPr>
        </p:nvSpPr>
        <p:spPr>
          <a:xfrm>
            <a:off x="684097" y="795336"/>
            <a:ext cx="8310273" cy="1169551"/>
          </a:xfrm>
        </p:spPr>
        <p:txBody>
          <a:bodyPr anchor="t">
            <a:normAutofit/>
          </a:bodyPr>
          <a:lstStyle/>
          <a:p>
            <a:pPr marL="216000" lvl="1" indent="0">
              <a:buNone/>
            </a:pPr>
            <a:r>
              <a:rPr lang="nn-NO" sz="3000" b="1" noProof="1">
                <a:latin typeface="+mj-lt"/>
              </a:rPr>
              <a:t>Mulighet for å søke med forankringsavtale – særskilt for søknader om doktorgradsstipend</a:t>
            </a:r>
            <a:endParaRPr lang="nn-NO" sz="3000" b="1" kern="1200" noProof="1">
              <a:solidFill>
                <a:schemeClr val="tx1"/>
              </a:solidFill>
              <a:latin typeface="+mj-lt"/>
              <a:ea typeface="Calibri"/>
              <a:cs typeface="Calibri"/>
            </a:endParaRPr>
          </a:p>
        </p:txBody>
      </p:sp>
      <p:sp>
        <p:nvSpPr>
          <p:cNvPr id="2" name="Content Placeholder 1">
            <a:extLst>
              <a:ext uri="{FF2B5EF4-FFF2-40B4-BE49-F238E27FC236}">
                <a16:creationId xmlns:a16="http://schemas.microsoft.com/office/drawing/2014/main" id="{D8E46E23-DDE2-6485-3C51-66F81B0415F9}"/>
              </a:ext>
            </a:extLst>
          </p:cNvPr>
          <p:cNvSpPr>
            <a:spLocks noGrp="1"/>
          </p:cNvSpPr>
          <p:nvPr>
            <p:ph idx="1"/>
          </p:nvPr>
        </p:nvSpPr>
        <p:spPr>
          <a:xfrm>
            <a:off x="6989907" y="2221808"/>
            <a:ext cx="5097462" cy="3649664"/>
          </a:xfrm>
        </p:spPr>
        <p:txBody>
          <a:bodyPr vert="horz" lIns="0" tIns="0" rIns="0" bIns="0" rtlCol="0" anchor="t">
            <a:normAutofit/>
          </a:bodyPr>
          <a:lstStyle/>
          <a:p>
            <a:pPr marL="285739" indent="-285739"/>
            <a:r>
              <a:rPr lang="nn-NO" noProof="1"/>
              <a:t>Forankringsavtale benyttes der enten </a:t>
            </a:r>
            <a:r>
              <a:rPr lang="nn-NO" b="1" noProof="1"/>
              <a:t>søker, hovedveileder eller prosjektleder</a:t>
            </a:r>
            <a:r>
              <a:rPr lang="nn-NO" noProof="1"/>
              <a:t> er tilsatt </a:t>
            </a:r>
          </a:p>
          <a:p>
            <a:pPr marL="304800" lvl="1" indent="0">
              <a:buNone/>
            </a:pPr>
            <a:r>
              <a:rPr lang="nn-NO" noProof="1"/>
              <a:t>(i minimum 20 prosent) ved:</a:t>
            </a:r>
          </a:p>
          <a:p>
            <a:pPr marL="0" indent="0">
              <a:buNone/>
            </a:pPr>
            <a:endParaRPr lang="nn-NO" sz="2400" noProof="1"/>
          </a:p>
          <a:p>
            <a:pPr marL="501739" lvl="1" indent="-285739"/>
            <a:r>
              <a:rPr lang="nn-NO" noProof="1"/>
              <a:t>Universitetet i Bergen</a:t>
            </a:r>
          </a:p>
          <a:p>
            <a:pPr marL="501739" lvl="1" indent="-285739"/>
            <a:r>
              <a:rPr lang="nn-NO" noProof="1"/>
              <a:t>Universitetet i Stavanger</a:t>
            </a:r>
          </a:p>
          <a:p>
            <a:pPr marL="501115" lvl="1" indent="-285115"/>
            <a:r>
              <a:rPr lang="nn-NO" noProof="1"/>
              <a:t>Høgskulen på Vestlandet</a:t>
            </a:r>
            <a:endParaRPr lang="nn-NO" noProof="1">
              <a:ea typeface="Calibri"/>
              <a:cs typeface="Calibri"/>
            </a:endParaRPr>
          </a:p>
          <a:p>
            <a:pPr marL="501739" lvl="1" indent="-285739"/>
            <a:r>
              <a:rPr lang="nn-NO" noProof="1"/>
              <a:t>Private rus- og rehabiliteringsinstitusjoner med avtale med Helse Vest</a:t>
            </a:r>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7" name="TekstSylinder 6">
            <a:extLst>
              <a:ext uri="{FF2B5EF4-FFF2-40B4-BE49-F238E27FC236}">
                <a16:creationId xmlns:a16="http://schemas.microsoft.com/office/drawing/2014/main" id="{65896CAE-D689-9304-4D4B-BEE0FE8733D6}"/>
              </a:ext>
            </a:extLst>
          </p:cNvPr>
          <p:cNvSpPr txBox="1"/>
          <p:nvPr/>
        </p:nvSpPr>
        <p:spPr>
          <a:xfrm>
            <a:off x="761019" y="2221808"/>
            <a:ext cx="4575751" cy="2862322"/>
          </a:xfrm>
          <a:prstGeom prst="rect">
            <a:avLst/>
          </a:prstGeom>
          <a:noFill/>
        </p:spPr>
        <p:txBody>
          <a:bodyPr wrap="square">
            <a:spAutoFit/>
          </a:bodyPr>
          <a:lstStyle/>
          <a:p>
            <a:pPr marL="0" indent="0">
              <a:buNone/>
            </a:pPr>
            <a:br>
              <a:rPr lang="nb-NO" noProof="1">
                <a:ea typeface="Calibri"/>
                <a:cs typeface="Calibri"/>
              </a:rPr>
            </a:br>
            <a:r>
              <a:rPr lang="nb-NO" noProof="1">
                <a:ea typeface="Calibri"/>
                <a:cs typeface="Calibri"/>
              </a:rPr>
              <a:t>F</a:t>
            </a:r>
            <a:r>
              <a:rPr lang="nb-NO" noProof="1"/>
              <a:t>orankringsavtale trengs ikke dersom kravene på forrige lysark er oppfylt, dvs. at enten </a:t>
            </a:r>
            <a:r>
              <a:rPr lang="nb-NO" b="1" noProof="1"/>
              <a:t>søker, hovedveileder eller prosjektleder</a:t>
            </a:r>
            <a:r>
              <a:rPr lang="nb-NO" noProof="1"/>
              <a:t> er tilsatt </a:t>
            </a:r>
            <a:br>
              <a:rPr lang="nb-NO" noProof="1"/>
            </a:br>
            <a:r>
              <a:rPr lang="nb-NO" noProof="1"/>
              <a:t>(i minimum 20 prosent) ved et helseforetak i regionen eller en </a:t>
            </a:r>
            <a:r>
              <a:rPr lang="nb-NO" u="sng" noProof="1">
                <a:hlinkClick r:id="rId5"/>
              </a:rPr>
              <a:t>privat ideell institusjon som har avtale med Helse Vest</a:t>
            </a:r>
            <a:r>
              <a:rPr lang="nb-NO" noProof="1"/>
              <a:t>. </a:t>
            </a:r>
          </a:p>
          <a:p>
            <a:pPr marL="0" indent="0">
              <a:buNone/>
            </a:pPr>
            <a:endParaRPr lang="nb-NO" noProof="1"/>
          </a:p>
          <a:p>
            <a:pPr marL="0" indent="0">
              <a:buNone/>
            </a:pPr>
            <a:endParaRPr lang="nn-NO" noProof="1"/>
          </a:p>
          <a:p>
            <a:endParaRPr lang="nb-NO" noProof="0"/>
          </a:p>
        </p:txBody>
      </p:sp>
      <p:sp>
        <p:nvSpPr>
          <p:cNvPr id="11" name="TekstSylinder 10">
            <a:extLst>
              <a:ext uri="{FF2B5EF4-FFF2-40B4-BE49-F238E27FC236}">
                <a16:creationId xmlns:a16="http://schemas.microsoft.com/office/drawing/2014/main" id="{BC500E10-1817-93E6-A5D3-E2B0947EFA5F}"/>
              </a:ext>
            </a:extLst>
          </p:cNvPr>
          <p:cNvSpPr txBox="1"/>
          <p:nvPr/>
        </p:nvSpPr>
        <p:spPr>
          <a:xfrm>
            <a:off x="779273" y="5627224"/>
            <a:ext cx="10581455" cy="707886"/>
          </a:xfrm>
          <a:prstGeom prst="rect">
            <a:avLst/>
          </a:prstGeom>
          <a:solidFill>
            <a:schemeClr val="accent1">
              <a:lumMod val="20000"/>
              <a:lumOff val="80000"/>
            </a:schemeClr>
          </a:solidFill>
          <a:ln w="38100">
            <a:solidFill>
              <a:schemeClr val="accent1"/>
            </a:solidFill>
          </a:ln>
          <a:effectLst/>
        </p:spPr>
        <p:txBody>
          <a:bodyPr wrap="square" rtlCol="0">
            <a:spAutoFit/>
          </a:bodyPr>
          <a:lstStyle/>
          <a:p>
            <a:r>
              <a:rPr lang="nb-NO" sz="2000" b="1"/>
              <a:t>Generelt gjelder: </a:t>
            </a:r>
            <a:r>
              <a:rPr lang="nb-NO" sz="2000"/>
              <a:t>Minst én av veilederne skal være ansatt til ved et universitet eller høyskole i regionen. Hovedveileder må ha hovedstilling ved en institusjon i Norge, som hovedregel i regionen.</a:t>
            </a:r>
          </a:p>
        </p:txBody>
      </p:sp>
      <p:pic>
        <p:nvPicPr>
          <p:cNvPr id="21" name="Lyd 20">
            <a:hlinkClick r:id="" action="ppaction://media"/>
            <a:extLst>
              <a:ext uri="{FF2B5EF4-FFF2-40B4-BE49-F238E27FC236}">
                <a16:creationId xmlns:a16="http://schemas.microsoft.com/office/drawing/2014/main" id="{35689657-CFFA-54BA-AF4C-AF575FB210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3554482"/>
      </p:ext>
    </p:extLst>
  </p:cSld>
  <p:clrMapOvr>
    <a:masterClrMapping/>
  </p:clrMapOvr>
  <mc:AlternateContent xmlns:mc="http://schemas.openxmlformats.org/markup-compatibility/2006">
    <mc:Choice xmlns:p14="http://schemas.microsoft.com/office/powerpoint/2010/main" Requires="p14">
      <p:transition spd="slow" p14:dur="2000" advTm="49570"/>
    </mc:Choice>
    <mc:Fallback>
      <p:transition spd="slow" advTm="4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96926" y="506850"/>
            <a:ext cx="8763000" cy="1169551"/>
          </a:xfrm>
        </p:spPr>
        <p:txBody>
          <a:bodyPr>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3000" b="1" noProof="1"/>
              <a:t>Formål med Helse Vests forskningsmidler</a:t>
            </a:r>
          </a:p>
        </p:txBody>
      </p:sp>
      <p:sp>
        <p:nvSpPr>
          <p:cNvPr id="7171" name="Rectangle 3"/>
          <p:cNvSpPr>
            <a:spLocks noGrp="1" noChangeArrowheads="1"/>
          </p:cNvSpPr>
          <p:nvPr>
            <p:ph idx="1"/>
          </p:nvPr>
        </p:nvSpPr>
        <p:spPr>
          <a:xfrm>
            <a:off x="796926" y="2251647"/>
            <a:ext cx="7633090" cy="3649664"/>
          </a:xfrm>
        </p:spPr>
        <p:txBody>
          <a:bodyPr>
            <a:normAutofit fontScale="70000" lnSpcReduction="20000"/>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marL="342900" indent="-342900">
              <a:lnSpc>
                <a:spcPct val="100000"/>
              </a:lnSpc>
            </a:pPr>
            <a:r>
              <a:rPr lang="nn-NO" sz="2333" noProof="1"/>
              <a:t>Medvirke til forskning i helseforetakene</a:t>
            </a:r>
            <a:br>
              <a:rPr lang="nn-NO" sz="2333" noProof="1"/>
            </a:br>
            <a:endParaRPr lang="nn-NO" sz="2333" noProof="1"/>
          </a:p>
          <a:p>
            <a:pPr marL="342900" indent="-342900">
              <a:lnSpc>
                <a:spcPct val="100000"/>
              </a:lnSpc>
            </a:pPr>
            <a:r>
              <a:rPr lang="nn-NO" sz="2333" noProof="1"/>
              <a:t>Få fram gode søknader på områder som er viktig for at helseforetakene skal kunne tilby gode helsetjenester</a:t>
            </a:r>
            <a:br>
              <a:rPr lang="nn-NO" sz="2333" noProof="1"/>
            </a:br>
            <a:endParaRPr lang="nn-NO" sz="2333" noProof="1"/>
          </a:p>
          <a:p>
            <a:pPr marL="342900" indent="-342900">
              <a:lnSpc>
                <a:spcPct val="100000"/>
              </a:lnSpc>
            </a:pPr>
            <a:r>
              <a:rPr lang="nn-NO" sz="2333" noProof="1"/>
              <a:t>Forskningsmidlene skal gå til klinisk og translasjonell forskning, samt helsetjenesteforskning </a:t>
            </a:r>
            <a:br>
              <a:rPr lang="nn-NO" sz="2333" noProof="1"/>
            </a:br>
            <a:endParaRPr lang="nn-NO" sz="2333" noProof="1"/>
          </a:p>
          <a:p>
            <a:pPr marL="342900" indent="-342900">
              <a:lnSpc>
                <a:spcPct val="100000"/>
              </a:lnSpc>
            </a:pPr>
            <a:r>
              <a:rPr lang="nn-NO" sz="2333" noProof="1"/>
              <a:t>Forskningsprosjektene skal ha relevans for Helse Vest</a:t>
            </a:r>
            <a:br>
              <a:rPr lang="nn-NO" sz="2333" noProof="1"/>
            </a:br>
            <a:endParaRPr lang="nn-NO" sz="2333" noProof="1"/>
          </a:p>
          <a:p>
            <a:pPr marL="342900" indent="-342900">
              <a:lnSpc>
                <a:spcPct val="100000"/>
              </a:lnSpc>
            </a:pPr>
            <a:r>
              <a:rPr lang="nn-NO" sz="2333" noProof="1"/>
              <a:t>En vesentlig del av midlene skal gå til forskerutdanning og bygging av forskningskompetanse</a:t>
            </a:r>
            <a:br>
              <a:rPr lang="nn-NO" sz="2333" noProof="1"/>
            </a:br>
            <a:endParaRPr lang="nn-NO" sz="2333" noProof="1"/>
          </a:p>
          <a:p>
            <a:pPr marL="342900" indent="-342900">
              <a:lnSpc>
                <a:spcPct val="100000"/>
              </a:lnSpc>
            </a:pPr>
            <a:r>
              <a:rPr lang="nn-NO" sz="2333" noProof="1"/>
              <a:t>Forskningskvaliteten skal styrkes gjennom bygging av regionale forskningsnettverk </a:t>
            </a:r>
            <a:br>
              <a:rPr lang="nn-NO" sz="2333" noProof="1"/>
            </a:br>
            <a:endParaRPr lang="nn-NO" sz="2333" noProof="1"/>
          </a:p>
          <a:p>
            <a:pPr marL="342900" indent="-342900">
              <a:lnSpc>
                <a:spcPct val="100000"/>
              </a:lnSpc>
            </a:pPr>
            <a:r>
              <a:rPr lang="nn-NO" sz="2333" noProof="1"/>
              <a:t>Forskningskvaliteten skal også styrkes gjennom internasjonalt og nasjonalt forskningssamarbeid </a:t>
            </a:r>
            <a:endParaRPr lang="nn-NO" sz="1800" noProof="1"/>
          </a:p>
        </p:txBody>
      </p:sp>
      <p:grpSp>
        <p:nvGrpSpPr>
          <p:cNvPr id="5" name="Gruppe 4"/>
          <p:cNvGrpSpPr>
            <a:grpSpLocks noChangeAspect="1"/>
          </p:cNvGrpSpPr>
          <p:nvPr/>
        </p:nvGrpSpPr>
        <p:grpSpPr>
          <a:xfrm>
            <a:off x="8542789" y="2105149"/>
            <a:ext cx="3076450" cy="3076450"/>
            <a:chOff x="2681763" y="1538763"/>
            <a:chExt cx="3780473" cy="3780473"/>
          </a:xfrm>
          <a:solidFill>
            <a:schemeClr val="accent3"/>
          </a:solidFill>
        </p:grpSpPr>
        <p:sp>
          <p:nvSpPr>
            <p:cNvPr id="7" name="Ellipse 6"/>
            <p:cNvSpPr/>
            <p:nvPr userDrawn="1"/>
          </p:nvSpPr>
          <p:spPr>
            <a:xfrm>
              <a:off x="2681763" y="1538763"/>
              <a:ext cx="3780473" cy="37804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endParaRPr lang="nn-NO" sz="1785" noProof="1"/>
            </a:p>
          </p:txBody>
        </p:sp>
        <p:sp>
          <p:nvSpPr>
            <p:cNvPr id="8" name="Ellipse 7"/>
            <p:cNvSpPr/>
            <p:nvPr userDrawn="1"/>
          </p:nvSpPr>
          <p:spPr>
            <a:xfrm>
              <a:off x="2861786" y="1718786"/>
              <a:ext cx="3420428" cy="3420428"/>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0000" tIns="120000" rIns="120000" bIns="120000" rtlCol="0" anchor="ctr" anchorCtr="1"/>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r>
                <a:rPr lang="nn-NO" sz="1333" b="1" noProof="1">
                  <a:latin typeface="Cambria" panose="02040503050406030204" pitchFamily="18" charset="0"/>
                </a:rPr>
                <a:t>Formålet er forankret i nasjonale og regionale styringsdokumenter</a:t>
              </a:r>
            </a:p>
          </p:txBody>
        </p:sp>
      </p:grpSp>
      <p:pic>
        <p:nvPicPr>
          <p:cNvPr id="4" name="Lyd 3">
            <a:hlinkClick r:id="" action="ppaction://media"/>
            <a:extLst>
              <a:ext uri="{FF2B5EF4-FFF2-40B4-BE49-F238E27FC236}">
                <a16:creationId xmlns:a16="http://schemas.microsoft.com/office/drawing/2014/main" id="{4ED4407D-5142-7CFD-AFDE-D7D87E0339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4145795"/>
      </p:ext>
    </p:extLst>
  </p:cSld>
  <p:clrMapOvr>
    <a:masterClrMapping/>
  </p:clrMapOvr>
  <mc:AlternateContent xmlns:mc="http://schemas.openxmlformats.org/markup-compatibility/2006">
    <mc:Choice xmlns:p14="http://schemas.microsoft.com/office/powerpoint/2010/main" Requires="p14">
      <p:transition spd="slow" p14:dur="2000" advTm="35159"/>
    </mc:Choice>
    <mc:Fallback>
      <p:transition spd="slow" advTm="3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00B6B-AD71-B0D7-892C-070245E5AEE8}"/>
            </a:ext>
          </a:extLst>
        </p:cNvPr>
        <p:cNvGrpSpPr/>
        <p:nvPr/>
      </p:nvGrpSpPr>
      <p:grpSpPr>
        <a:xfrm>
          <a:off x="0" y="0"/>
          <a:ext cx="0" cy="0"/>
          <a:chOff x="0" y="0"/>
          <a:chExt cx="0" cy="0"/>
        </a:xfrm>
      </p:grpSpPr>
      <p:sp>
        <p:nvSpPr>
          <p:cNvPr id="7" name="Tittel 6">
            <a:extLst>
              <a:ext uri="{FF2B5EF4-FFF2-40B4-BE49-F238E27FC236}">
                <a16:creationId xmlns:a16="http://schemas.microsoft.com/office/drawing/2014/main" id="{A6235C68-DFBE-C04C-15C1-DF0E1E6F2A76}"/>
              </a:ext>
            </a:extLst>
          </p:cNvPr>
          <p:cNvSpPr>
            <a:spLocks noGrp="1"/>
          </p:cNvSpPr>
          <p:nvPr>
            <p:ph type="ctrTitle"/>
          </p:nvPr>
        </p:nvSpPr>
        <p:spPr/>
        <p:txBody>
          <a:bodyPr/>
          <a:lstStyle/>
          <a:p>
            <a:r>
              <a:rPr lang="nn-NO" noProof="1"/>
              <a:t>Hvordan søknader vurderes</a:t>
            </a:r>
          </a:p>
        </p:txBody>
      </p:sp>
      <p:pic>
        <p:nvPicPr>
          <p:cNvPr id="3" name="Lyd 2">
            <a:hlinkClick r:id="" action="ppaction://media"/>
            <a:extLst>
              <a:ext uri="{FF2B5EF4-FFF2-40B4-BE49-F238E27FC236}">
                <a16:creationId xmlns:a16="http://schemas.microsoft.com/office/drawing/2014/main" id="{C7BCD6A1-E43C-6EC8-421F-59AC0EA6C5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6059332"/>
      </p:ext>
    </p:extLst>
  </p:cSld>
  <p:clrMapOvr>
    <a:masterClrMapping/>
  </p:clrMapOvr>
  <mc:AlternateContent xmlns:mc="http://schemas.openxmlformats.org/markup-compatibility/2006">
    <mc:Choice xmlns:p14="http://schemas.microsoft.com/office/powerpoint/2010/main" Requires="p14">
      <p:transition spd="slow" p14:dur="2000" advTm="4411"/>
    </mc:Choice>
    <mc:Fallback>
      <p:transition spd="slow" advTm="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tel 2"/>
          <p:cNvSpPr>
            <a:spLocks noGrp="1"/>
          </p:cNvSpPr>
          <p:nvPr>
            <p:ph type="title"/>
          </p:nvPr>
        </p:nvSpPr>
        <p:spPr>
          <a:xfrm>
            <a:off x="439983" y="624598"/>
            <a:ext cx="6541729" cy="720090"/>
          </a:xfrm>
        </p:spPr>
        <p:txBody>
          <a:bodyPr>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nSpc>
                <a:spcPct val="100000"/>
              </a:lnSpc>
            </a:pPr>
            <a:r>
              <a:rPr lang="nn-NO" noProof="1"/>
              <a:t>Vurderingskriterier for alle søknadskategorier</a:t>
            </a:r>
          </a:p>
        </p:txBody>
      </p:sp>
      <p:sp>
        <p:nvSpPr>
          <p:cNvPr id="5" name="TekstSylinder 4"/>
          <p:cNvSpPr txBox="1"/>
          <p:nvPr/>
        </p:nvSpPr>
        <p:spPr>
          <a:xfrm>
            <a:off x="536575" y="6389800"/>
            <a:ext cx="11299825" cy="348878"/>
          </a:xfrm>
          <a:prstGeom prst="rect">
            <a:avLst/>
          </a:prstGeom>
          <a:noFill/>
        </p:spPr>
        <p:txBody>
          <a:bodyPr wrap="square" rtlCol="0">
            <a:sp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1667" noProof="1">
                <a:solidFill>
                  <a:prstClr val="black"/>
                </a:solidFill>
              </a:rPr>
              <a:t>Les mer i retningslinjene for hver søknadskategori – noen har tilleggskriterier. </a:t>
            </a:r>
          </a:p>
        </p:txBody>
      </p:sp>
      <p:pic>
        <p:nvPicPr>
          <p:cNvPr id="8" name="Plassholder for innhold 7"/>
          <p:cNvPicPr>
            <a:picLocks noGrp="1" noChangeAspect="1"/>
          </p:cNvPicPr>
          <p:nvPr>
            <p:ph idx="1"/>
          </p:nvPr>
        </p:nvPicPr>
        <p:blipFill>
          <a:blip r:embed="rId5"/>
          <a:stretch>
            <a:fillRect/>
          </a:stretch>
        </p:blipFill>
        <p:spPr>
          <a:xfrm>
            <a:off x="439983" y="1087820"/>
            <a:ext cx="9551055" cy="5084734"/>
          </a:xfrm>
          <a:prstGeom prst="rect">
            <a:avLst/>
          </a:prstGeom>
          <a:ln w="9525">
            <a:solidFill>
              <a:schemeClr val="tx1"/>
            </a:solidFill>
          </a:ln>
        </p:spPr>
      </p:pic>
      <p:grpSp>
        <p:nvGrpSpPr>
          <p:cNvPr id="3" name="Gruppe 2">
            <a:extLst>
              <a:ext uri="{FF2B5EF4-FFF2-40B4-BE49-F238E27FC236}">
                <a16:creationId xmlns:a16="http://schemas.microsoft.com/office/drawing/2014/main" id="{00C06405-5D96-FBC6-EECA-F215C9F47318}"/>
              </a:ext>
            </a:extLst>
          </p:cNvPr>
          <p:cNvGrpSpPr>
            <a:grpSpLocks noChangeAspect="1"/>
          </p:cNvGrpSpPr>
          <p:nvPr/>
        </p:nvGrpSpPr>
        <p:grpSpPr>
          <a:xfrm>
            <a:off x="9656378" y="119322"/>
            <a:ext cx="2535621" cy="2535621"/>
            <a:chOff x="2681763" y="1538763"/>
            <a:chExt cx="3780473" cy="3780473"/>
          </a:xfrm>
          <a:solidFill>
            <a:srgbClr val="92D050"/>
          </a:solidFill>
        </p:grpSpPr>
        <p:sp>
          <p:nvSpPr>
            <p:cNvPr id="4" name="Ellipse 3">
              <a:extLst>
                <a:ext uri="{FF2B5EF4-FFF2-40B4-BE49-F238E27FC236}">
                  <a16:creationId xmlns:a16="http://schemas.microsoft.com/office/drawing/2014/main" id="{121143E3-8D2A-46B8-508F-1112213EF87E}"/>
                </a:ext>
              </a:extLst>
            </p:cNvPr>
            <p:cNvSpPr/>
            <p:nvPr userDrawn="1"/>
          </p:nvSpPr>
          <p:spPr>
            <a:xfrm>
              <a:off x="2681763" y="1538763"/>
              <a:ext cx="3780473" cy="3780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endParaRPr lang="nn-NO" sz="1785" noProof="1"/>
            </a:p>
          </p:txBody>
        </p:sp>
        <p:sp>
          <p:nvSpPr>
            <p:cNvPr id="6" name="Ellipse 5">
              <a:extLst>
                <a:ext uri="{FF2B5EF4-FFF2-40B4-BE49-F238E27FC236}">
                  <a16:creationId xmlns:a16="http://schemas.microsoft.com/office/drawing/2014/main" id="{829E4432-1CCC-80D6-7F42-935B4821B581}"/>
                </a:ext>
              </a:extLst>
            </p:cNvPr>
            <p:cNvSpPr/>
            <p:nvPr userDrawn="1"/>
          </p:nvSpPr>
          <p:spPr>
            <a:xfrm>
              <a:off x="2861786" y="1718786"/>
              <a:ext cx="3420428" cy="3420428"/>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0000" tIns="120000" rIns="120000" bIns="120000" rtlCol="0" anchor="ctr" anchorCtr="1"/>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r>
                <a:rPr lang="nn-NO" sz="1200" b="1" noProof="1">
                  <a:latin typeface="Cambria" panose="02040503050406030204" pitchFamily="18" charset="0"/>
                </a:rPr>
                <a:t>Vitenskapelig kvalitet 50 %</a:t>
              </a:r>
            </a:p>
            <a:p>
              <a:pPr algn="ctr"/>
              <a:endParaRPr lang="nn-NO" sz="1200" b="1" noProof="1">
                <a:latin typeface="Cambria" panose="02040503050406030204" pitchFamily="18" charset="0"/>
              </a:endParaRPr>
            </a:p>
            <a:p>
              <a:pPr algn="ctr"/>
              <a:r>
                <a:rPr lang="nn-NO" sz="1200" b="1" noProof="1">
                  <a:latin typeface="Cambria" panose="02040503050406030204" pitchFamily="18" charset="0"/>
                </a:rPr>
                <a:t>Nytte for pasient og helsetjeneste 50 %</a:t>
              </a:r>
            </a:p>
          </p:txBody>
        </p:sp>
      </p:grpSp>
      <p:pic>
        <p:nvPicPr>
          <p:cNvPr id="7" name="Lyd 6">
            <a:hlinkClick r:id="" action="ppaction://media"/>
            <a:extLst>
              <a:ext uri="{FF2B5EF4-FFF2-40B4-BE49-F238E27FC236}">
                <a16:creationId xmlns:a16="http://schemas.microsoft.com/office/drawing/2014/main" id="{A6DA1277-BFEB-34BB-DF92-F3073F6ACA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9177863"/>
      </p:ext>
    </p:extLst>
  </p:cSld>
  <p:clrMapOvr>
    <a:masterClrMapping/>
  </p:clrMapOvr>
  <mc:AlternateContent xmlns:mc="http://schemas.openxmlformats.org/markup-compatibility/2006">
    <mc:Choice xmlns:p14="http://schemas.microsoft.com/office/powerpoint/2010/main" Requires="p14">
      <p:transition spd="slow" p14:dur="2000" advTm="20013"/>
    </mc:Choice>
    <mc:Fallback>
      <p:transition spd="slow" advTm="2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B50B-1C91-E402-4E22-5592BE78799E}"/>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57AED010-75C9-20EB-5D5E-A9D813FC28CB}"/>
              </a:ext>
            </a:extLst>
          </p:cNvPr>
          <p:cNvSpPr>
            <a:spLocks noGrp="1"/>
          </p:cNvSpPr>
          <p:nvPr>
            <p:ph type="title"/>
          </p:nvPr>
        </p:nvSpPr>
        <p:spPr>
          <a:xfrm>
            <a:off x="600075" y="689021"/>
            <a:ext cx="6919520" cy="1021446"/>
          </a:xfrm>
        </p:spPr>
        <p:txBody>
          <a:bodyPr>
            <a:normAutofit/>
          </a:bodyPr>
          <a:lstStyle/>
          <a:p>
            <a:pPr>
              <a:lnSpc>
                <a:spcPct val="100000"/>
              </a:lnSpc>
            </a:pPr>
            <a:r>
              <a:rPr lang="nn-NO" noProof="1"/>
              <a:t>Vurdering – Åpen prosjektstøtte</a:t>
            </a:r>
          </a:p>
        </p:txBody>
      </p:sp>
      <p:sp>
        <p:nvSpPr>
          <p:cNvPr id="6" name="Plassholder for innhold 5">
            <a:extLst>
              <a:ext uri="{FF2B5EF4-FFF2-40B4-BE49-F238E27FC236}">
                <a16:creationId xmlns:a16="http://schemas.microsoft.com/office/drawing/2014/main" id="{FCF8C535-CC02-1DFF-C5CA-958F21294CDA}"/>
              </a:ext>
            </a:extLst>
          </p:cNvPr>
          <p:cNvSpPr>
            <a:spLocks noGrp="1"/>
          </p:cNvSpPr>
          <p:nvPr>
            <p:ph idx="1"/>
          </p:nvPr>
        </p:nvSpPr>
        <p:spPr>
          <a:xfrm>
            <a:off x="600075" y="1818435"/>
            <a:ext cx="8701088" cy="4350544"/>
          </a:xfrm>
        </p:spPr>
        <p:txBody>
          <a:bodyPr/>
          <a:lstStyle/>
          <a:p>
            <a:r>
              <a:rPr lang="nn-NO" sz="2000" noProof="1"/>
              <a:t>Regionalt samarbeid vektes positivt ved ellers lik vurdering</a:t>
            </a:r>
          </a:p>
          <a:p>
            <a:r>
              <a:rPr lang="nn-NO" sz="2000" noProof="1"/>
              <a:t>Innebærer </a:t>
            </a:r>
            <a:r>
              <a:rPr lang="nn-NO" sz="2000" i="1" noProof="1"/>
              <a:t>forskningssamarbeid</a:t>
            </a:r>
            <a:r>
              <a:rPr lang="nn-NO" sz="2000" noProof="1"/>
              <a:t> mellom samarbeidsorganets institusjoner i </a:t>
            </a:r>
            <a:r>
              <a:rPr lang="nn-NO" sz="2000" i="1" noProof="1"/>
              <a:t>ulike geografiske deler </a:t>
            </a:r>
            <a:r>
              <a:rPr lang="nn-NO" sz="2000" noProof="1"/>
              <a:t>av regionen</a:t>
            </a:r>
          </a:p>
          <a:p>
            <a:r>
              <a:rPr lang="nn-NO" sz="2000" noProof="1"/>
              <a:t>Skal dokumenteres – intensjonsbrev vedlegges</a:t>
            </a:r>
          </a:p>
          <a:p>
            <a:pPr marL="0" indent="0">
              <a:buNone/>
            </a:pPr>
            <a:endParaRPr lang="nn-NO" sz="2000" noProof="1"/>
          </a:p>
          <a:p>
            <a:r>
              <a:rPr lang="nn-NO" sz="2000" b="1" noProof="1"/>
              <a:t>Merk</a:t>
            </a:r>
            <a:r>
              <a:rPr lang="nn-NO" sz="2000" noProof="1"/>
              <a:t>: pasientinklusjon og/eller yting av forskningstjenester alene teller ikke som forskningssamarbeid i denne sammenheng</a:t>
            </a:r>
          </a:p>
          <a:p>
            <a:endParaRPr lang="nn-NO" noProof="1"/>
          </a:p>
        </p:txBody>
      </p:sp>
      <p:sp>
        <p:nvSpPr>
          <p:cNvPr id="2" name="TekstSylinder 1">
            <a:extLst>
              <a:ext uri="{FF2B5EF4-FFF2-40B4-BE49-F238E27FC236}">
                <a16:creationId xmlns:a16="http://schemas.microsoft.com/office/drawing/2014/main" id="{277EEF0F-93A2-61B6-7481-8DD5CF064089}"/>
              </a:ext>
            </a:extLst>
          </p:cNvPr>
          <p:cNvSpPr txBox="1"/>
          <p:nvPr/>
        </p:nvSpPr>
        <p:spPr>
          <a:xfrm>
            <a:off x="5283199" y="4986718"/>
            <a:ext cx="6654799"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nn-NO" sz="2000" noProof="1"/>
              <a:t>Samarbeidsorganet er oppteke av regionalt samarbeid for å utnytte kompetanse og ressursar på ein god måte, og samtidig skape robuste, regionale nettverk. Samarbeid er også viktig for at fagmiljøa i regionen skal kunne hevde seg i konkurransen om midlar på nasjonalt og internasjonalt nivå. </a:t>
            </a:r>
          </a:p>
        </p:txBody>
      </p:sp>
      <p:grpSp>
        <p:nvGrpSpPr>
          <p:cNvPr id="9" name="Gruppe 8">
            <a:extLst>
              <a:ext uri="{FF2B5EF4-FFF2-40B4-BE49-F238E27FC236}">
                <a16:creationId xmlns:a16="http://schemas.microsoft.com/office/drawing/2014/main" id="{1E63305C-8DCE-9B60-461C-3507B946148F}"/>
              </a:ext>
            </a:extLst>
          </p:cNvPr>
          <p:cNvGrpSpPr>
            <a:grpSpLocks noChangeAspect="1"/>
          </p:cNvGrpSpPr>
          <p:nvPr/>
        </p:nvGrpSpPr>
        <p:grpSpPr>
          <a:xfrm>
            <a:off x="9656378" y="119322"/>
            <a:ext cx="2535621" cy="2535621"/>
            <a:chOff x="2681763" y="1538763"/>
            <a:chExt cx="3780473" cy="3780473"/>
          </a:xfrm>
          <a:solidFill>
            <a:srgbClr val="92D050"/>
          </a:solidFill>
        </p:grpSpPr>
        <p:sp>
          <p:nvSpPr>
            <p:cNvPr id="10" name="Ellipse 9">
              <a:extLst>
                <a:ext uri="{FF2B5EF4-FFF2-40B4-BE49-F238E27FC236}">
                  <a16:creationId xmlns:a16="http://schemas.microsoft.com/office/drawing/2014/main" id="{DFEC5AB0-3B89-7127-2B0F-0AF13D99FD84}"/>
                </a:ext>
              </a:extLst>
            </p:cNvPr>
            <p:cNvSpPr/>
            <p:nvPr userDrawn="1"/>
          </p:nvSpPr>
          <p:spPr>
            <a:xfrm>
              <a:off x="2681763" y="1538763"/>
              <a:ext cx="3780473" cy="3780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endParaRPr lang="nn-NO" sz="1785" noProof="1"/>
            </a:p>
          </p:txBody>
        </p:sp>
        <p:sp>
          <p:nvSpPr>
            <p:cNvPr id="11" name="Ellipse 10">
              <a:extLst>
                <a:ext uri="{FF2B5EF4-FFF2-40B4-BE49-F238E27FC236}">
                  <a16:creationId xmlns:a16="http://schemas.microsoft.com/office/drawing/2014/main" id="{743FB134-DE42-E632-ADBF-ACDC379120DB}"/>
                </a:ext>
              </a:extLst>
            </p:cNvPr>
            <p:cNvSpPr/>
            <p:nvPr userDrawn="1"/>
          </p:nvSpPr>
          <p:spPr>
            <a:xfrm>
              <a:off x="2861786" y="1718786"/>
              <a:ext cx="3420428" cy="3420428"/>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0000" tIns="120000" rIns="120000" bIns="120000" rtlCol="0" anchor="ctr" anchorCtr="1"/>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r>
                <a:rPr lang="nn-NO" sz="1200" b="1" noProof="1">
                  <a:latin typeface="Cambria" panose="02040503050406030204" pitchFamily="18" charset="0"/>
                </a:rPr>
                <a:t>Vitenskapelig kvalitet 50 %</a:t>
              </a:r>
            </a:p>
            <a:p>
              <a:pPr algn="ctr"/>
              <a:endParaRPr lang="nn-NO" sz="1200" b="1" noProof="1">
                <a:latin typeface="Cambria" panose="02040503050406030204" pitchFamily="18" charset="0"/>
              </a:endParaRPr>
            </a:p>
            <a:p>
              <a:pPr algn="ctr"/>
              <a:r>
                <a:rPr lang="nn-NO" sz="1200" b="1" noProof="1">
                  <a:latin typeface="Cambria" panose="02040503050406030204" pitchFamily="18" charset="0"/>
                </a:rPr>
                <a:t>Nytte for pasient og helsetjeneste 50 %</a:t>
              </a:r>
            </a:p>
          </p:txBody>
        </p:sp>
      </p:grpSp>
      <p:pic>
        <p:nvPicPr>
          <p:cNvPr id="19" name="Lyd 18">
            <a:hlinkClick r:id="" action="ppaction://media"/>
            <a:extLst>
              <a:ext uri="{FF2B5EF4-FFF2-40B4-BE49-F238E27FC236}">
                <a16:creationId xmlns:a16="http://schemas.microsoft.com/office/drawing/2014/main" id="{5726C9CE-CBA3-5C9E-59B8-967281F5D0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8802015"/>
      </p:ext>
    </p:extLst>
  </p:cSld>
  <p:clrMapOvr>
    <a:masterClrMapping/>
  </p:clrMapOvr>
  <mc:AlternateContent xmlns:mc="http://schemas.openxmlformats.org/markup-compatibility/2006">
    <mc:Choice xmlns:p14="http://schemas.microsoft.com/office/powerpoint/2010/main" Requires="p14">
      <p:transition spd="slow" p14:dur="2000" advTm="18316"/>
    </mc:Choice>
    <mc:Fallback>
      <p:transition spd="slow" advTm="1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A545A-9A44-A7AA-ED08-CFB299AB1B5B}"/>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E42F3A00-E89B-294D-211E-6469D9D696EB}"/>
              </a:ext>
            </a:extLst>
          </p:cNvPr>
          <p:cNvSpPr>
            <a:spLocks noGrp="1"/>
          </p:cNvSpPr>
          <p:nvPr>
            <p:ph type="title"/>
          </p:nvPr>
        </p:nvSpPr>
        <p:spPr>
          <a:xfrm>
            <a:off x="600075" y="689021"/>
            <a:ext cx="6919520" cy="1021446"/>
          </a:xfrm>
        </p:spPr>
        <p:txBody>
          <a:bodyPr>
            <a:normAutofit/>
          </a:bodyPr>
          <a:lstStyle/>
          <a:p>
            <a:pPr>
              <a:lnSpc>
                <a:spcPct val="100000"/>
              </a:lnSpc>
            </a:pPr>
            <a:r>
              <a:rPr lang="nn-NO" noProof="1"/>
              <a:t>Vurdering – Stipend til kliniske studier </a:t>
            </a:r>
            <a:br>
              <a:rPr lang="nn-NO" noProof="1"/>
            </a:br>
            <a:r>
              <a:rPr lang="nn-NO" noProof="1"/>
              <a:t>(20 prosent) </a:t>
            </a:r>
          </a:p>
        </p:txBody>
      </p:sp>
      <p:sp>
        <p:nvSpPr>
          <p:cNvPr id="6" name="Plassholder for innhold 5">
            <a:extLst>
              <a:ext uri="{FF2B5EF4-FFF2-40B4-BE49-F238E27FC236}">
                <a16:creationId xmlns:a16="http://schemas.microsoft.com/office/drawing/2014/main" id="{A284CF4A-E7AF-BA85-1ECB-7A73A53F7BAB}"/>
              </a:ext>
            </a:extLst>
          </p:cNvPr>
          <p:cNvSpPr>
            <a:spLocks noGrp="1"/>
          </p:cNvSpPr>
          <p:nvPr>
            <p:ph idx="1"/>
          </p:nvPr>
        </p:nvSpPr>
        <p:spPr>
          <a:xfrm>
            <a:off x="600075" y="2369154"/>
            <a:ext cx="8701088" cy="4350544"/>
          </a:xfrm>
        </p:spPr>
        <p:txBody>
          <a:bodyPr>
            <a:normAutofit/>
          </a:bodyPr>
          <a:lstStyle/>
          <a:p>
            <a:pPr marL="0" indent="0">
              <a:lnSpc>
                <a:spcPct val="120000"/>
              </a:lnSpc>
              <a:buNone/>
            </a:pPr>
            <a:r>
              <a:rPr lang="nn-NO" sz="2000" noProof="1"/>
              <a:t>Stipend for deltakelse i allerede pågående kliniske studier. </a:t>
            </a:r>
          </a:p>
          <a:p>
            <a:pPr marL="0" indent="0">
              <a:lnSpc>
                <a:spcPct val="120000"/>
              </a:lnSpc>
              <a:buNone/>
            </a:pPr>
            <a:endParaRPr lang="nn-NO" sz="2000" noProof="1"/>
          </a:p>
          <a:p>
            <a:pPr>
              <a:lnSpc>
                <a:spcPct val="120000"/>
              </a:lnSpc>
            </a:pPr>
            <a:r>
              <a:rPr lang="nn-NO" sz="2000" noProof="1"/>
              <a:t>Ikke ny vurdering av selve studien. Det som skal vurderes: </a:t>
            </a:r>
          </a:p>
          <a:p>
            <a:pPr lvl="1">
              <a:lnSpc>
                <a:spcPct val="120000"/>
              </a:lnSpc>
            </a:pPr>
            <a:r>
              <a:rPr lang="nn-NO" sz="2000" noProof="1">
                <a:solidFill>
                  <a:srgbClr val="252525"/>
                </a:solidFill>
                <a:latin typeface="Calibri" panose="020F0502020204030204" pitchFamily="34" charset="0"/>
                <a:ea typeface="Times New Roman" panose="02020603050405020304" pitchFamily="18" charset="0"/>
                <a:cs typeface="Calibri" panose="020F0502020204030204" pitchFamily="34" charset="0"/>
              </a:rPr>
              <a:t>Regional deltakelse i studien stipendet skal bidra inn i </a:t>
            </a:r>
          </a:p>
          <a:p>
            <a:pPr lvl="1">
              <a:lnSpc>
                <a:spcPct val="120000"/>
              </a:lnSpc>
            </a:pPr>
            <a:r>
              <a:rPr lang="nn-NO" sz="2000" noProof="1">
                <a:solidFill>
                  <a:srgbClr val="252525"/>
                </a:solidFill>
                <a:latin typeface="Calibri" panose="020F0502020204030204" pitchFamily="34" charset="0"/>
                <a:ea typeface="Times New Roman" panose="02020603050405020304" pitchFamily="18" charset="0"/>
                <a:cs typeface="Calibri" panose="020F0502020204030204" pitchFamily="34" charset="0"/>
              </a:rPr>
              <a:t>Forventet nytte for avdeling/klinikk under og etter stipendperioden</a:t>
            </a:r>
          </a:p>
          <a:p>
            <a:pPr marL="216000" lvl="1" indent="0">
              <a:lnSpc>
                <a:spcPct val="120000"/>
              </a:lnSpc>
              <a:buNone/>
            </a:pPr>
            <a:endParaRPr lang="nn-NO" sz="2000" noProof="1">
              <a:solidFill>
                <a:srgbClr val="252525"/>
              </a:solidFill>
              <a:latin typeface="Calibri" panose="020F0502020204030204" pitchFamily="34" charset="0"/>
              <a:ea typeface="Times New Roman" panose="02020603050405020304" pitchFamily="18" charset="0"/>
              <a:cs typeface="Calibri" panose="020F0502020204030204" pitchFamily="34" charset="0"/>
            </a:endParaRPr>
          </a:p>
          <a:p>
            <a:pPr marL="216000" lvl="1" indent="0">
              <a:lnSpc>
                <a:spcPct val="120000"/>
              </a:lnSpc>
              <a:buNone/>
            </a:pPr>
            <a:r>
              <a:rPr lang="nn-NO" sz="2000" noProof="1">
                <a:solidFill>
                  <a:srgbClr val="252525"/>
                </a:solidFill>
                <a:latin typeface="Calibri" panose="020F0502020204030204" pitchFamily="34" charset="0"/>
                <a:ea typeface="Times New Roman" panose="02020603050405020304" pitchFamily="18" charset="0"/>
                <a:cs typeface="Calibri" panose="020F0502020204030204" pitchFamily="34" charset="0"/>
              </a:rPr>
              <a:t>Ved prioritering mellom søknader som fyller kriteriene, kan det tas tematiske (fagområde) og geografiske hensyn.    </a:t>
            </a:r>
            <a:r>
              <a:rPr lang="nn-NO" sz="2000" noProof="1"/>
              <a:t> </a:t>
            </a:r>
          </a:p>
          <a:p>
            <a:endParaRPr lang="nn-NO" sz="2000" noProof="1"/>
          </a:p>
        </p:txBody>
      </p:sp>
      <p:grpSp>
        <p:nvGrpSpPr>
          <p:cNvPr id="9" name="Gruppe 8">
            <a:extLst>
              <a:ext uri="{FF2B5EF4-FFF2-40B4-BE49-F238E27FC236}">
                <a16:creationId xmlns:a16="http://schemas.microsoft.com/office/drawing/2014/main" id="{5880C411-3292-EB86-2529-106811107E3E}"/>
              </a:ext>
            </a:extLst>
          </p:cNvPr>
          <p:cNvGrpSpPr>
            <a:grpSpLocks noChangeAspect="1"/>
          </p:cNvGrpSpPr>
          <p:nvPr/>
        </p:nvGrpSpPr>
        <p:grpSpPr>
          <a:xfrm>
            <a:off x="9656378" y="119322"/>
            <a:ext cx="2535621" cy="2535621"/>
            <a:chOff x="2681763" y="1538763"/>
            <a:chExt cx="3780473" cy="3780473"/>
          </a:xfrm>
          <a:solidFill>
            <a:srgbClr val="92D050"/>
          </a:solidFill>
        </p:grpSpPr>
        <p:sp>
          <p:nvSpPr>
            <p:cNvPr id="10" name="Ellipse 9">
              <a:extLst>
                <a:ext uri="{FF2B5EF4-FFF2-40B4-BE49-F238E27FC236}">
                  <a16:creationId xmlns:a16="http://schemas.microsoft.com/office/drawing/2014/main" id="{C950D215-B079-A98B-BF24-622408AF5FAE}"/>
                </a:ext>
              </a:extLst>
            </p:cNvPr>
            <p:cNvSpPr/>
            <p:nvPr userDrawn="1"/>
          </p:nvSpPr>
          <p:spPr>
            <a:xfrm>
              <a:off x="2681763" y="1538763"/>
              <a:ext cx="3780473" cy="3780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endParaRPr lang="nn-NO" sz="1785" noProof="1"/>
            </a:p>
          </p:txBody>
        </p:sp>
        <p:sp>
          <p:nvSpPr>
            <p:cNvPr id="11" name="Ellipse 10">
              <a:extLst>
                <a:ext uri="{FF2B5EF4-FFF2-40B4-BE49-F238E27FC236}">
                  <a16:creationId xmlns:a16="http://schemas.microsoft.com/office/drawing/2014/main" id="{175732A2-0773-E255-DB43-19EFF818E172}"/>
                </a:ext>
              </a:extLst>
            </p:cNvPr>
            <p:cNvSpPr/>
            <p:nvPr userDrawn="1"/>
          </p:nvSpPr>
          <p:spPr>
            <a:xfrm>
              <a:off x="2861786" y="1718786"/>
              <a:ext cx="3420428" cy="3420428"/>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0000" tIns="120000" rIns="120000" bIns="120000" rtlCol="0" anchor="ctr" anchorCtr="1"/>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r>
                <a:rPr lang="nn-NO" sz="1200" b="1" noProof="1">
                  <a:latin typeface="Cambria" panose="02040503050406030204" pitchFamily="18" charset="0"/>
                </a:rPr>
                <a:t>Vitenskapelig kvalitet 50 %</a:t>
              </a:r>
            </a:p>
            <a:p>
              <a:pPr algn="ctr"/>
              <a:endParaRPr lang="nn-NO" sz="1200" b="1" noProof="1">
                <a:latin typeface="Cambria" panose="02040503050406030204" pitchFamily="18" charset="0"/>
              </a:endParaRPr>
            </a:p>
            <a:p>
              <a:pPr algn="ctr"/>
              <a:r>
                <a:rPr lang="nn-NO" sz="1200" b="1" noProof="1">
                  <a:latin typeface="Cambria" panose="02040503050406030204" pitchFamily="18" charset="0"/>
                </a:rPr>
                <a:t>Nytte for pasient og helsetjeneste 50 %</a:t>
              </a:r>
            </a:p>
          </p:txBody>
        </p:sp>
      </p:grpSp>
      <p:pic>
        <p:nvPicPr>
          <p:cNvPr id="4" name="Lyd 3">
            <a:hlinkClick r:id="" action="ppaction://media"/>
            <a:extLst>
              <a:ext uri="{FF2B5EF4-FFF2-40B4-BE49-F238E27FC236}">
                <a16:creationId xmlns:a16="http://schemas.microsoft.com/office/drawing/2014/main" id="{71650335-0A62-1D8E-4328-F68153CDA2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1091009"/>
      </p:ext>
    </p:extLst>
  </p:cSld>
  <p:clrMapOvr>
    <a:masterClrMapping/>
  </p:clrMapOvr>
  <mc:AlternateContent xmlns:mc="http://schemas.openxmlformats.org/markup-compatibility/2006">
    <mc:Choice xmlns:p14="http://schemas.microsoft.com/office/powerpoint/2010/main" Requires="p14">
      <p:transition spd="slow" p14:dur="2000" advTm="27148"/>
    </mc:Choice>
    <mc:Fallback>
      <p:transition spd="slow" advTm="27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A88D7-3B50-119B-B432-549B2FA3C29C}"/>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64F133F3-B500-5912-25D6-FA1F2B9248FE}"/>
              </a:ext>
            </a:extLst>
          </p:cNvPr>
          <p:cNvSpPr/>
          <p:nvPr/>
        </p:nvSpPr>
        <p:spPr>
          <a:xfrm>
            <a:off x="9535634" y="119322"/>
            <a:ext cx="2535621" cy="1075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innhold 5">
            <a:extLst>
              <a:ext uri="{FF2B5EF4-FFF2-40B4-BE49-F238E27FC236}">
                <a16:creationId xmlns:a16="http://schemas.microsoft.com/office/drawing/2014/main" id="{09DB2D31-45EC-82D2-6979-25822542F435}"/>
              </a:ext>
            </a:extLst>
          </p:cNvPr>
          <p:cNvSpPr>
            <a:spLocks noGrp="1"/>
          </p:cNvSpPr>
          <p:nvPr>
            <p:ph idx="1"/>
          </p:nvPr>
        </p:nvSpPr>
        <p:spPr/>
        <p:txBody>
          <a:bodyPr>
            <a:normAutofit/>
          </a:bodyPr>
          <a:lstStyle/>
          <a:p>
            <a:pPr marL="0" indent="0">
              <a:buNone/>
            </a:pPr>
            <a:r>
              <a:rPr lang="nn-NO" b="1" noProof="1"/>
              <a:t>Tre underkomiteer</a:t>
            </a:r>
            <a:r>
              <a:rPr lang="nn-NO" noProof="1"/>
              <a:t>, hver med 6 medlemmer: </a:t>
            </a:r>
          </a:p>
          <a:p>
            <a:r>
              <a:rPr lang="nn-NO" noProof="1"/>
              <a:t>Bred faglig sammensetning</a:t>
            </a:r>
          </a:p>
          <a:p>
            <a:r>
              <a:rPr lang="nn-NO" noProof="1"/>
              <a:t>Bred metodekompetanse  </a:t>
            </a:r>
          </a:p>
          <a:p>
            <a:r>
              <a:rPr lang="nn-NO" noProof="1"/>
              <a:t>Fra fagmiljøer nasjonalt (utenom vår region) og fra andre nordiske land</a:t>
            </a:r>
          </a:p>
          <a:p>
            <a:endParaRPr lang="nn-NO" noProof="1"/>
          </a:p>
          <a:p>
            <a:pPr marL="0" indent="0">
              <a:buNone/>
            </a:pPr>
            <a:r>
              <a:rPr lang="nn-NO" b="1" noProof="1"/>
              <a:t>I tillegg: </a:t>
            </a:r>
            <a:r>
              <a:rPr lang="nn-NO" noProof="1"/>
              <a:t>en hovedkomite med 4 medlemmer:</a:t>
            </a:r>
          </a:p>
          <a:p>
            <a:r>
              <a:rPr lang="nn-NO" noProof="1"/>
              <a:t>ledere av underkomiteer pluss hovedkomiteleder </a:t>
            </a:r>
          </a:p>
          <a:p>
            <a:endParaRPr lang="nn-NO" noProof="1"/>
          </a:p>
          <a:p>
            <a:pPr marL="0" indent="0">
              <a:buNone/>
            </a:pPr>
            <a:endParaRPr lang="nn-NO" noProof="1"/>
          </a:p>
          <a:p>
            <a:pPr marL="0" indent="0">
              <a:buNone/>
            </a:pPr>
            <a:endParaRPr lang="nn-NO" noProof="1"/>
          </a:p>
          <a:p>
            <a:pPr marL="0" indent="0">
              <a:buNone/>
            </a:pPr>
            <a:endParaRPr lang="nn-NO" noProof="1"/>
          </a:p>
        </p:txBody>
      </p:sp>
      <p:sp>
        <p:nvSpPr>
          <p:cNvPr id="4" name="Plassholder for innhold 3">
            <a:extLst>
              <a:ext uri="{FF2B5EF4-FFF2-40B4-BE49-F238E27FC236}">
                <a16:creationId xmlns:a16="http://schemas.microsoft.com/office/drawing/2014/main" id="{295CB36E-C577-D7AA-4413-3B1851B60884}"/>
              </a:ext>
            </a:extLst>
          </p:cNvPr>
          <p:cNvSpPr>
            <a:spLocks noGrp="1"/>
          </p:cNvSpPr>
          <p:nvPr>
            <p:ph idx="13"/>
          </p:nvPr>
        </p:nvSpPr>
        <p:spPr/>
        <p:txBody>
          <a:bodyPr>
            <a:normAutofit lnSpcReduction="10000"/>
          </a:bodyPr>
          <a:lstStyle/>
          <a:p>
            <a:pPr marL="0" indent="0">
              <a:buNone/>
            </a:pPr>
            <a:r>
              <a:rPr lang="nn-NO" b="1" noProof="1"/>
              <a:t>Underkomiteene skal: </a:t>
            </a:r>
          </a:p>
          <a:p>
            <a:pPr marL="342900" indent="-342900">
              <a:lnSpc>
                <a:spcPct val="110000"/>
              </a:lnSpc>
              <a:defRPr/>
            </a:pPr>
            <a:r>
              <a:rPr lang="nn-NO" noProof="1"/>
              <a:t>Vurdere søknader ut fra evalueringskriteriene</a:t>
            </a:r>
          </a:p>
          <a:p>
            <a:pPr marL="342900" indent="-342900">
              <a:lnSpc>
                <a:spcPct val="110000"/>
              </a:lnSpc>
              <a:defRPr/>
            </a:pPr>
            <a:r>
              <a:rPr lang="nn-NO" noProof="1"/>
              <a:t>Rangere søknadene innen hver søknadstype</a:t>
            </a:r>
          </a:p>
          <a:p>
            <a:pPr marL="342900" indent="-342900">
              <a:lnSpc>
                <a:spcPct val="110000"/>
              </a:lnSpc>
              <a:defRPr/>
            </a:pPr>
            <a:r>
              <a:rPr lang="nn-NO" noProof="1"/>
              <a:t>Oversende sin rangering av de høyest vurderte søknadene innen hver søknadstype til hovedkomiteen</a:t>
            </a:r>
          </a:p>
          <a:p>
            <a:pPr marL="342900" indent="-342900">
              <a:lnSpc>
                <a:spcPct val="110000"/>
              </a:lnSpc>
              <a:defRPr/>
            </a:pPr>
            <a:endParaRPr lang="nn-NO" noProof="1"/>
          </a:p>
          <a:p>
            <a:pPr marL="0" indent="0">
              <a:lnSpc>
                <a:spcPct val="110000"/>
              </a:lnSpc>
              <a:buNone/>
              <a:defRPr/>
            </a:pPr>
            <a:r>
              <a:rPr lang="nn-NO" b="1" noProof="1"/>
              <a:t>Hovedkomiteen skal </a:t>
            </a:r>
            <a:r>
              <a:rPr lang="nn-NO" noProof="1"/>
              <a:t>foreta en helhetlig vurdering (fordeling mellom miljø, eventuelle føringer fra oppdragsgiver) og avgi sin innstilling</a:t>
            </a:r>
            <a:br>
              <a:rPr lang="nn-NO" noProof="1"/>
            </a:br>
            <a:endParaRPr lang="nn-NO" noProof="1"/>
          </a:p>
          <a:p>
            <a:pPr marL="342900" indent="-342900">
              <a:lnSpc>
                <a:spcPct val="110000"/>
              </a:lnSpc>
              <a:defRPr/>
            </a:pPr>
            <a:endParaRPr lang="nn-NO" noProof="1"/>
          </a:p>
          <a:p>
            <a:endParaRPr lang="nn-NO" noProof="1"/>
          </a:p>
        </p:txBody>
      </p:sp>
      <p:grpSp>
        <p:nvGrpSpPr>
          <p:cNvPr id="9" name="Gruppe 8">
            <a:extLst>
              <a:ext uri="{FF2B5EF4-FFF2-40B4-BE49-F238E27FC236}">
                <a16:creationId xmlns:a16="http://schemas.microsoft.com/office/drawing/2014/main" id="{E8EC8746-92FA-2A65-4D42-C6B1269B5764}"/>
              </a:ext>
            </a:extLst>
          </p:cNvPr>
          <p:cNvGrpSpPr>
            <a:grpSpLocks noChangeAspect="1"/>
          </p:cNvGrpSpPr>
          <p:nvPr/>
        </p:nvGrpSpPr>
        <p:grpSpPr>
          <a:xfrm>
            <a:off x="9656378" y="119322"/>
            <a:ext cx="2535621" cy="2535621"/>
            <a:chOff x="2681763" y="1538763"/>
            <a:chExt cx="3780473" cy="3780473"/>
          </a:xfrm>
          <a:solidFill>
            <a:srgbClr val="92D050"/>
          </a:solidFill>
        </p:grpSpPr>
        <p:sp>
          <p:nvSpPr>
            <p:cNvPr id="10" name="Ellipse 9">
              <a:extLst>
                <a:ext uri="{FF2B5EF4-FFF2-40B4-BE49-F238E27FC236}">
                  <a16:creationId xmlns:a16="http://schemas.microsoft.com/office/drawing/2014/main" id="{DD9D2955-8841-CAD6-17A1-597E89E2D1A8}"/>
                </a:ext>
              </a:extLst>
            </p:cNvPr>
            <p:cNvSpPr/>
            <p:nvPr userDrawn="1"/>
          </p:nvSpPr>
          <p:spPr>
            <a:xfrm>
              <a:off x="2681763" y="1538763"/>
              <a:ext cx="3780473" cy="3780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endParaRPr lang="nn-NO" sz="1785" noProof="1"/>
            </a:p>
          </p:txBody>
        </p:sp>
        <p:sp>
          <p:nvSpPr>
            <p:cNvPr id="11" name="Ellipse 10">
              <a:extLst>
                <a:ext uri="{FF2B5EF4-FFF2-40B4-BE49-F238E27FC236}">
                  <a16:creationId xmlns:a16="http://schemas.microsoft.com/office/drawing/2014/main" id="{11ABACC3-773A-931B-B10A-4C4AC51ECC84}"/>
                </a:ext>
              </a:extLst>
            </p:cNvPr>
            <p:cNvSpPr/>
            <p:nvPr userDrawn="1"/>
          </p:nvSpPr>
          <p:spPr>
            <a:xfrm>
              <a:off x="2861786" y="1718786"/>
              <a:ext cx="3420428" cy="3420428"/>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0000" tIns="120000" rIns="120000" bIns="120000" rtlCol="0" anchor="ctr" anchorCtr="1"/>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r>
                <a:rPr lang="nn-NO" sz="1200" b="1" noProof="1">
                  <a:latin typeface="Cambria" panose="02040503050406030204" pitchFamily="18" charset="0"/>
                </a:rPr>
                <a:t>Vitenskapelig kvalitet 50 %</a:t>
              </a:r>
            </a:p>
            <a:p>
              <a:pPr algn="ctr"/>
              <a:endParaRPr lang="nn-NO" sz="1200" b="1" noProof="1">
                <a:latin typeface="Cambria" panose="02040503050406030204" pitchFamily="18" charset="0"/>
              </a:endParaRPr>
            </a:p>
            <a:p>
              <a:pPr algn="ctr"/>
              <a:r>
                <a:rPr lang="nn-NO" sz="1200" b="1" noProof="1">
                  <a:latin typeface="Cambria" panose="02040503050406030204" pitchFamily="18" charset="0"/>
                </a:rPr>
                <a:t>Nytte for pasient og helsetjeneste 50 %</a:t>
              </a:r>
            </a:p>
          </p:txBody>
        </p:sp>
      </p:grpSp>
      <p:sp>
        <p:nvSpPr>
          <p:cNvPr id="7" name="TekstSylinder 6">
            <a:extLst>
              <a:ext uri="{FF2B5EF4-FFF2-40B4-BE49-F238E27FC236}">
                <a16:creationId xmlns:a16="http://schemas.microsoft.com/office/drawing/2014/main" id="{05C4A5B0-643C-2A97-54C2-ECD32F341A31}"/>
              </a:ext>
            </a:extLst>
          </p:cNvPr>
          <p:cNvSpPr txBox="1"/>
          <p:nvPr/>
        </p:nvSpPr>
        <p:spPr>
          <a:xfrm>
            <a:off x="735272" y="5973912"/>
            <a:ext cx="10318230" cy="644022"/>
          </a:xfrm>
          <a:prstGeom prst="rect">
            <a:avLst/>
          </a:prstGeom>
          <a:gradFill rotWithShape="1">
            <a:gsLst>
              <a:gs pos="0">
                <a:srgbClr val="7AB2DC">
                  <a:lumMod val="110000"/>
                  <a:satMod val="105000"/>
                  <a:tint val="67000"/>
                </a:srgbClr>
              </a:gs>
              <a:gs pos="50000">
                <a:srgbClr val="7AB2DC">
                  <a:lumMod val="105000"/>
                  <a:satMod val="103000"/>
                  <a:tint val="73000"/>
                </a:srgbClr>
              </a:gs>
              <a:gs pos="100000">
                <a:srgbClr val="7AB2DC">
                  <a:lumMod val="105000"/>
                  <a:satMod val="109000"/>
                  <a:tint val="81000"/>
                </a:srgbClr>
              </a:gs>
            </a:gsLst>
            <a:lin ang="5400000" scaled="0"/>
          </a:gradFill>
          <a:ln w="6350" cap="flat" cmpd="sng" algn="ctr">
            <a:solidFill>
              <a:srgbClr val="7AB2DC"/>
            </a:solidFill>
            <a:prstDash val="solid"/>
            <a:miter lim="800000"/>
          </a:ln>
          <a:effectLst/>
        </p:spPr>
        <p:txBody>
          <a:bodyPr wrap="square" rtlCol="0">
            <a:sp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lvl="0" algn="ctr"/>
            <a:r>
              <a:rPr lang="nn-NO" sz="1800" noProof="1"/>
              <a:t>Hovedkomiteen oversender endelig innstilling til Regionalt samarbeidsorgan for forskning og innovasjon</a:t>
            </a:r>
            <a:br>
              <a:rPr lang="nn-NO" sz="1800" noProof="1"/>
            </a:br>
            <a:endParaRPr kumimoji="0" lang="nn-NO" sz="1785"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3" name="Tittel 2">
            <a:extLst>
              <a:ext uri="{FF2B5EF4-FFF2-40B4-BE49-F238E27FC236}">
                <a16:creationId xmlns:a16="http://schemas.microsoft.com/office/drawing/2014/main" id="{D77CB574-5BA6-D21B-0DE7-17C7B1EA64DB}"/>
              </a:ext>
            </a:extLst>
          </p:cNvPr>
          <p:cNvSpPr txBox="1">
            <a:spLocks/>
          </p:cNvSpPr>
          <p:nvPr/>
        </p:nvSpPr>
        <p:spPr>
          <a:xfrm>
            <a:off x="600075" y="689021"/>
            <a:ext cx="6919520" cy="1021446"/>
          </a:xfrm>
          <a:prstGeom prst="rect">
            <a:avLst/>
          </a:prstGeom>
        </p:spPr>
        <p:txBody>
          <a:bodyPr vert="horz" lIns="0" tIns="0" rIns="0" bIns="0" rtlCol="0" anchor="t" anchorCtr="0">
            <a:normAutofit/>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lvl="0">
              <a:lnSpc>
                <a:spcPct val="100000"/>
              </a:lnSpc>
            </a:pPr>
            <a:r>
              <a:rPr lang="nn-NO" noProof="1"/>
              <a:t>Vurderingskomiteer</a:t>
            </a:r>
            <a:endParaRPr kumimoji="0" lang="nn-NO" sz="3000" b="1" i="0" u="none" strike="noStrike" kern="1200" cap="none" spc="0" normalizeH="0" baseline="0" noProof="1">
              <a:ln>
                <a:noFill/>
              </a:ln>
              <a:solidFill>
                <a:sysClr val="windowText" lastClr="000000"/>
              </a:solidFill>
              <a:effectLst/>
              <a:uLnTx/>
              <a:uFillTx/>
              <a:latin typeface="Calibri" panose="020F0502020204030204"/>
              <a:ea typeface="+mj-ea"/>
              <a:cs typeface="+mj-cs"/>
            </a:endParaRPr>
          </a:p>
        </p:txBody>
      </p:sp>
      <p:pic>
        <p:nvPicPr>
          <p:cNvPr id="5" name="Lyd 4">
            <a:hlinkClick r:id="" action="ppaction://media"/>
            <a:extLst>
              <a:ext uri="{FF2B5EF4-FFF2-40B4-BE49-F238E27FC236}">
                <a16:creationId xmlns:a16="http://schemas.microsoft.com/office/drawing/2014/main" id="{2C2A7442-7C69-FF36-648E-287BB9C790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4336876"/>
      </p:ext>
    </p:extLst>
  </p:cSld>
  <p:clrMapOvr>
    <a:masterClrMapping/>
  </p:clrMapOvr>
  <mc:AlternateContent xmlns:mc="http://schemas.openxmlformats.org/markup-compatibility/2006">
    <mc:Choice xmlns:p14="http://schemas.microsoft.com/office/powerpoint/2010/main" Requires="p14">
      <p:transition spd="slow" p14:dur="2000" advTm="32711"/>
    </mc:Choice>
    <mc:Fallback>
      <p:transition spd="slow" advTm="3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ssholder for innhold 4">
            <a:extLst>
              <a:ext uri="{FF2B5EF4-FFF2-40B4-BE49-F238E27FC236}">
                <a16:creationId xmlns:a16="http://schemas.microsoft.com/office/drawing/2014/main" id="{93BFC613-A40E-F5DC-9769-859FE0F3EA7D}"/>
              </a:ext>
            </a:extLst>
          </p:cNvPr>
          <p:cNvGraphicFramePr>
            <a:graphicFrameLocks noGrp="1"/>
          </p:cNvGraphicFramePr>
          <p:nvPr>
            <p:ph idx="1"/>
            <p:extLst>
              <p:ext uri="{D42A27DB-BD31-4B8C-83A1-F6EECF244321}">
                <p14:modId xmlns:p14="http://schemas.microsoft.com/office/powerpoint/2010/main" val="114499313"/>
              </p:ext>
            </p:extLst>
          </p:nvPr>
        </p:nvGraphicFramePr>
        <p:xfrm>
          <a:off x="796926" y="1356852"/>
          <a:ext cx="9718674" cy="47058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Lyd 2">
            <a:hlinkClick r:id="" action="ppaction://media"/>
            <a:extLst>
              <a:ext uri="{FF2B5EF4-FFF2-40B4-BE49-F238E27FC236}">
                <a16:creationId xmlns:a16="http://schemas.microsoft.com/office/drawing/2014/main" id="{C8150260-1040-2274-2F49-8039E05146C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7644943"/>
      </p:ext>
    </p:extLst>
  </p:cSld>
  <p:clrMapOvr>
    <a:masterClrMapping/>
  </p:clrMapOvr>
  <mc:AlternateContent xmlns:mc="http://schemas.openxmlformats.org/markup-compatibility/2006">
    <mc:Choice xmlns:p14="http://schemas.microsoft.com/office/powerpoint/2010/main" Requires="p14">
      <p:transition spd="slow" p14:dur="2000" advTm="15039"/>
    </mc:Choice>
    <mc:Fallback>
      <p:transition spd="slow" advTm="15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4CFA3-891F-208D-CA11-3A5611FD4CE2}"/>
            </a:ext>
          </a:extLst>
        </p:cNvPr>
        <p:cNvGrpSpPr/>
        <p:nvPr/>
      </p:nvGrpSpPr>
      <p:grpSpPr>
        <a:xfrm>
          <a:off x="0" y="0"/>
          <a:ext cx="0" cy="0"/>
          <a:chOff x="0" y="0"/>
          <a:chExt cx="0" cy="0"/>
        </a:xfrm>
      </p:grpSpPr>
      <p:sp>
        <p:nvSpPr>
          <p:cNvPr id="7" name="Tittel 6">
            <a:extLst>
              <a:ext uri="{FF2B5EF4-FFF2-40B4-BE49-F238E27FC236}">
                <a16:creationId xmlns:a16="http://schemas.microsoft.com/office/drawing/2014/main" id="{004D5A12-DF3B-06F9-7E62-139345675030}"/>
              </a:ext>
            </a:extLst>
          </p:cNvPr>
          <p:cNvSpPr>
            <a:spLocks noGrp="1"/>
          </p:cNvSpPr>
          <p:nvPr>
            <p:ph type="ctrTitle"/>
          </p:nvPr>
        </p:nvSpPr>
        <p:spPr>
          <a:xfrm>
            <a:off x="724354" y="2266042"/>
            <a:ext cx="5099050" cy="3840163"/>
          </a:xfrm>
        </p:spPr>
        <p:txBody>
          <a:bodyPr/>
          <a:lstStyle/>
          <a:p>
            <a:r>
              <a:rPr lang="nn-NO" noProof="1"/>
              <a:t>Hva som gir gode søknader</a:t>
            </a:r>
          </a:p>
        </p:txBody>
      </p:sp>
      <p:pic>
        <p:nvPicPr>
          <p:cNvPr id="3" name="Lyd 2">
            <a:hlinkClick r:id="" action="ppaction://media"/>
            <a:extLst>
              <a:ext uri="{FF2B5EF4-FFF2-40B4-BE49-F238E27FC236}">
                <a16:creationId xmlns:a16="http://schemas.microsoft.com/office/drawing/2014/main" id="{BF1583E7-94D5-A3E5-355B-C1AF4A9745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33961"/>
      </p:ext>
    </p:extLst>
  </p:cSld>
  <p:clrMapOvr>
    <a:masterClrMapping/>
  </p:clrMapOvr>
  <mc:AlternateContent xmlns:mc="http://schemas.openxmlformats.org/markup-compatibility/2006">
    <mc:Choice xmlns:p14="http://schemas.microsoft.com/office/powerpoint/2010/main" Requires="p14">
      <p:transition spd="slow" p14:dur="2000" advTm="5251"/>
    </mc:Choice>
    <mc:Fallback>
      <p:transition spd="slow" advTm="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9DB5C-4E14-8482-CFBA-7AEBC98B99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C7FBD1-F8B2-EAC4-B6FB-7C92CDF07EFF}"/>
              </a:ext>
            </a:extLst>
          </p:cNvPr>
          <p:cNvSpPr>
            <a:spLocks noGrp="1"/>
          </p:cNvSpPr>
          <p:nvPr>
            <p:ph type="title"/>
          </p:nvPr>
        </p:nvSpPr>
        <p:spPr>
          <a:xfrm>
            <a:off x="571271" y="795336"/>
            <a:ext cx="5323116" cy="1169551"/>
          </a:xfrm>
        </p:spPr>
        <p:txBody>
          <a:bodyPr anchor="t">
            <a:normAutofit/>
          </a:bodyPr>
          <a:lstStyle/>
          <a:p>
            <a:pPr marL="216000" lvl="1" indent="0">
              <a:buNone/>
            </a:pPr>
            <a:r>
              <a:rPr lang="nn-NO" sz="3000" b="1" noProof="1">
                <a:latin typeface="+mj-lt"/>
              </a:rPr>
              <a:t>Generelle tips</a:t>
            </a:r>
            <a:endParaRPr lang="nn-NO" sz="3000" b="1" kern="1200" noProof="1">
              <a:solidFill>
                <a:schemeClr val="tx1"/>
              </a:solidFill>
              <a:latin typeface="+mj-lt"/>
              <a:ea typeface="Calibri"/>
              <a:cs typeface="Calibri"/>
            </a:endParaRPr>
          </a:p>
        </p:txBody>
      </p:sp>
      <p:sp>
        <p:nvSpPr>
          <p:cNvPr id="2" name="Content Placeholder 1">
            <a:extLst>
              <a:ext uri="{FF2B5EF4-FFF2-40B4-BE49-F238E27FC236}">
                <a16:creationId xmlns:a16="http://schemas.microsoft.com/office/drawing/2014/main" id="{A39B912A-FE1F-A560-C250-454C993AB4FD}"/>
              </a:ext>
            </a:extLst>
          </p:cNvPr>
          <p:cNvSpPr>
            <a:spLocks noGrp="1"/>
          </p:cNvSpPr>
          <p:nvPr>
            <p:ph idx="1"/>
          </p:nvPr>
        </p:nvSpPr>
        <p:spPr/>
        <p:txBody>
          <a:bodyPr vert="horz" lIns="0" tIns="0" rIns="0" bIns="0" rtlCol="0" anchor="t">
            <a:normAutofit/>
          </a:bodyPr>
          <a:lstStyle/>
          <a:p>
            <a:pPr marL="0" indent="0">
              <a:lnSpc>
                <a:spcPct val="120000"/>
              </a:lnSpc>
              <a:spcBef>
                <a:spcPts val="600"/>
              </a:spcBef>
              <a:buNone/>
            </a:pPr>
            <a:r>
              <a:rPr lang="nn-NO" sz="1800" noProof="1"/>
              <a:t>Komiteen er </a:t>
            </a:r>
            <a:r>
              <a:rPr lang="nn-NO" sz="1800" b="1" noProof="1"/>
              <a:t>bredt sammensatt</a:t>
            </a:r>
            <a:r>
              <a:rPr lang="nn-NO" sz="1800" noProof="1"/>
              <a:t>, og har ikke nødvendigvis spisskompetanse innen alle fagområder</a:t>
            </a:r>
          </a:p>
          <a:p>
            <a:pPr marL="0" indent="0">
              <a:lnSpc>
                <a:spcPct val="120000"/>
              </a:lnSpc>
              <a:spcBef>
                <a:spcPts val="600"/>
              </a:spcBef>
              <a:buNone/>
            </a:pPr>
            <a:r>
              <a:rPr lang="nn-NO" sz="1800" b="1" noProof="1"/>
              <a:t>I eSøknad: </a:t>
            </a:r>
          </a:p>
          <a:p>
            <a:pPr>
              <a:lnSpc>
                <a:spcPct val="120000"/>
              </a:lnSpc>
              <a:spcBef>
                <a:spcPts val="600"/>
              </a:spcBef>
            </a:pPr>
            <a:r>
              <a:rPr lang="nn-NO" sz="1800" b="1" noProof="1"/>
              <a:t>Klassifiser</a:t>
            </a:r>
            <a:r>
              <a:rPr lang="nn-NO" sz="1800" noProof="1"/>
              <a:t> søknaden riktig, jf. søknadsskjemaets spørsmål om bl.a. fagområde og metode. Dine svar er del av grunnlaget for fordeling til komite</a:t>
            </a:r>
          </a:p>
          <a:p>
            <a:pPr>
              <a:lnSpc>
                <a:spcPct val="120000"/>
              </a:lnSpc>
              <a:spcBef>
                <a:spcPts val="600"/>
              </a:spcBef>
            </a:pPr>
            <a:r>
              <a:rPr lang="nn-NO" sz="1800" b="1" noProof="1"/>
              <a:t>Legg arbeid i tekstboksene under menyen «sammendrag». </a:t>
            </a:r>
            <a:r>
              <a:rPr lang="nn-NO" sz="1800" noProof="1"/>
              <a:t>Dette er noe av det første komitemedlemmene vil se når de åpner din søknad</a:t>
            </a:r>
            <a:endParaRPr lang="nn-NO" noProof="1"/>
          </a:p>
          <a:p>
            <a:pPr marL="0" indent="0">
              <a:lnSpc>
                <a:spcPct val="120000"/>
              </a:lnSpc>
              <a:buNone/>
            </a:pPr>
            <a:endParaRPr lang="nn-NO" noProof="1"/>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4" name="Plassholder for innhold 3">
            <a:extLst>
              <a:ext uri="{FF2B5EF4-FFF2-40B4-BE49-F238E27FC236}">
                <a16:creationId xmlns:a16="http://schemas.microsoft.com/office/drawing/2014/main" id="{D6840D44-8DEE-0DE4-36BF-8912B25BDE42}"/>
              </a:ext>
            </a:extLst>
          </p:cNvPr>
          <p:cNvSpPr>
            <a:spLocks noGrp="1"/>
          </p:cNvSpPr>
          <p:nvPr>
            <p:ph idx="13"/>
          </p:nvPr>
        </p:nvSpPr>
        <p:spPr/>
        <p:txBody>
          <a:bodyPr>
            <a:normAutofit fontScale="92500" lnSpcReduction="20000"/>
          </a:bodyPr>
          <a:lstStyle/>
          <a:p>
            <a:pPr>
              <a:lnSpc>
                <a:spcPct val="120000"/>
              </a:lnSpc>
              <a:spcBef>
                <a:spcPts val="1200"/>
              </a:spcBef>
            </a:pPr>
            <a:r>
              <a:rPr lang="nn-NO" sz="1800" b="1" noProof="1"/>
              <a:t>Deltakerlisten: Husk å legge til deg selv. </a:t>
            </a:r>
            <a:r>
              <a:rPr lang="nn-NO" sz="1800" noProof="1"/>
              <a:t>Vis hva den enkelte skal bidra med i prosjektet. For åpen prosjektstøtte: oppgi om deltakere skal lønnes/frikjøpes av HV-midlene </a:t>
            </a:r>
            <a:endParaRPr lang="nn-NO" sz="1800" b="1" noProof="1"/>
          </a:p>
          <a:p>
            <a:pPr>
              <a:lnSpc>
                <a:spcPct val="120000"/>
              </a:lnSpc>
              <a:spcBef>
                <a:spcPts val="1200"/>
              </a:spcBef>
            </a:pPr>
            <a:r>
              <a:rPr lang="nn-NO" sz="1800" b="1" noProof="1"/>
              <a:t>Stipendiatsøknader</a:t>
            </a:r>
            <a:r>
              <a:rPr lang="nn-NO" sz="1800" noProof="1"/>
              <a:t>: det skal komme tydelig fram hva stipendiaten skal gjøre og hva andre skal gjøre. </a:t>
            </a:r>
          </a:p>
          <a:p>
            <a:pPr>
              <a:lnSpc>
                <a:spcPct val="120000"/>
              </a:lnSpc>
              <a:spcBef>
                <a:spcPts val="1200"/>
              </a:spcBef>
            </a:pPr>
            <a:r>
              <a:rPr lang="nn-NO" sz="1800" b="1" noProof="1"/>
              <a:t>Budsjett: </a:t>
            </a:r>
            <a:r>
              <a:rPr lang="nn-NO" sz="1800" noProof="1"/>
              <a:t>Legg frem et realistisk </a:t>
            </a:r>
            <a:r>
              <a:rPr lang="nn-NO" sz="1800" b="1" noProof="1"/>
              <a:t>totalbudsjett</a:t>
            </a:r>
            <a:r>
              <a:rPr lang="nn-NO" sz="1800" noProof="1"/>
              <a:t> som korresponderer godt med aktivitetsplanen i prosjektet. Dersom prosjektet har bidrag fra andre finansieringskilder, skal dette fremgå av budsjettet </a:t>
            </a:r>
          </a:p>
          <a:p>
            <a:pPr lvl="2"/>
            <a:endParaRPr lang="nn-NO" noProof="1">
              <a:ea typeface="Calibri"/>
              <a:cs typeface="Calibri"/>
            </a:endParaRPr>
          </a:p>
          <a:p>
            <a:pPr marL="0" indent="0">
              <a:buNone/>
            </a:pPr>
            <a:r>
              <a:rPr lang="nn-NO" noProof="1"/>
              <a:t> </a:t>
            </a:r>
          </a:p>
        </p:txBody>
      </p:sp>
      <p:sp>
        <p:nvSpPr>
          <p:cNvPr id="6" name="TekstSylinder 5">
            <a:extLst>
              <a:ext uri="{FF2B5EF4-FFF2-40B4-BE49-F238E27FC236}">
                <a16:creationId xmlns:a16="http://schemas.microsoft.com/office/drawing/2014/main" id="{0804F7AB-BE80-46F9-0B21-45EF36CB3546}"/>
              </a:ext>
            </a:extLst>
          </p:cNvPr>
          <p:cNvSpPr txBox="1"/>
          <p:nvPr/>
        </p:nvSpPr>
        <p:spPr>
          <a:xfrm>
            <a:off x="7531690" y="261217"/>
            <a:ext cx="4400775" cy="1399742"/>
          </a:xfrm>
          <a:prstGeom prst="rect">
            <a:avLst/>
          </a:prstGeom>
          <a:solidFill>
            <a:schemeClr val="accent2">
              <a:lumMod val="20000"/>
              <a:lumOff val="80000"/>
            </a:schemeClr>
          </a:solidFill>
          <a:ln>
            <a:solidFill>
              <a:schemeClr val="accent1"/>
            </a:solidFill>
          </a:ln>
        </p:spPr>
        <p:txBody>
          <a:bodyPr wrap="square" rtlCol="0" anchor="ctr">
            <a:spAutoFit/>
          </a:bodyPr>
          <a:lstStyle/>
          <a:p>
            <a:pPr indent="0">
              <a:lnSpc>
                <a:spcPct val="120000"/>
              </a:lnSpc>
              <a:spcBef>
                <a:spcPts val="1200"/>
              </a:spcBef>
              <a:buNone/>
            </a:pPr>
            <a:r>
              <a:rPr lang="nn-NO" noProof="1"/>
              <a:t>Sett deg inn i </a:t>
            </a:r>
            <a:r>
              <a:rPr lang="nn-NO" b="1" noProof="1"/>
              <a:t>utlysningen</a:t>
            </a:r>
            <a:r>
              <a:rPr lang="nn-NO" noProof="1"/>
              <a:t>, </a:t>
            </a:r>
            <a:r>
              <a:rPr lang="nn-NO" b="1" noProof="1"/>
              <a:t>vurderingskriteriene</a:t>
            </a:r>
            <a:r>
              <a:rPr lang="nn-NO" noProof="1"/>
              <a:t> (Formål og kriterium) og </a:t>
            </a:r>
            <a:r>
              <a:rPr lang="nn-NO" b="1" noProof="1"/>
              <a:t>vurderingsprosessen</a:t>
            </a:r>
            <a:r>
              <a:rPr lang="nn-NO" noProof="1"/>
              <a:t> (Retningslinjer for søknadsvurdering)</a:t>
            </a:r>
          </a:p>
        </p:txBody>
      </p:sp>
      <p:pic>
        <p:nvPicPr>
          <p:cNvPr id="7" name="Lyd 6">
            <a:hlinkClick r:id="" action="ppaction://media"/>
            <a:extLst>
              <a:ext uri="{FF2B5EF4-FFF2-40B4-BE49-F238E27FC236}">
                <a16:creationId xmlns:a16="http://schemas.microsoft.com/office/drawing/2014/main" id="{9C6E19D6-4665-00A1-23BC-111DCDAC41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7122429"/>
      </p:ext>
    </p:extLst>
  </p:cSld>
  <p:clrMapOvr>
    <a:masterClrMapping/>
  </p:clrMapOvr>
  <mc:AlternateContent xmlns:mc="http://schemas.openxmlformats.org/markup-compatibility/2006">
    <mc:Choice xmlns:p14="http://schemas.microsoft.com/office/powerpoint/2010/main" Requires="p14">
      <p:transition spd="slow" p14:dur="2000" advTm="57815"/>
    </mc:Choice>
    <mc:Fallback>
      <p:transition spd="slow" advTm="5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95654-5A44-C465-6149-5A535A8B33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8C226-99CB-44DF-728C-F9DE1B36D90E}"/>
              </a:ext>
            </a:extLst>
          </p:cNvPr>
          <p:cNvSpPr>
            <a:spLocks noGrp="1"/>
          </p:cNvSpPr>
          <p:nvPr>
            <p:ph idx="1"/>
          </p:nvPr>
        </p:nvSpPr>
        <p:spPr>
          <a:xfrm>
            <a:off x="589106" y="2413000"/>
            <a:ext cx="5097462" cy="3649664"/>
          </a:xfrm>
        </p:spPr>
        <p:txBody>
          <a:bodyPr vert="horz" lIns="0" tIns="0" rIns="0" bIns="0" rtlCol="0" anchor="t">
            <a:normAutofit fontScale="77500" lnSpcReduction="20000"/>
          </a:bodyPr>
          <a:lstStyle/>
          <a:p>
            <a:pPr marL="342900" indent="-342900">
              <a:lnSpc>
                <a:spcPct val="120000"/>
              </a:lnSpc>
              <a:buFont typeface="Wingdings" panose="05000000000000000000" pitchFamily="2" charset="2"/>
              <a:buChar char="Ø"/>
            </a:pPr>
            <a:r>
              <a:rPr lang="nn-NO" sz="2333" b="1" noProof="1">
                <a:cs typeface="Arial" panose="020B0604020202020204" pitchFamily="34" charset="0"/>
              </a:rPr>
              <a:t>Hva?</a:t>
            </a:r>
            <a:r>
              <a:rPr lang="nn-NO" sz="2333" b="1" noProof="1">
                <a:cs typeface="Arial" panose="020B0604020202020204" pitchFamily="34" charset="0"/>
                <a:sym typeface="Wingdings" panose="05000000000000000000" pitchFamily="2" charset="2"/>
              </a:rPr>
              <a:t> </a:t>
            </a:r>
            <a:r>
              <a:rPr lang="nn-NO" sz="2333" noProof="1">
                <a:cs typeface="Arial" panose="020B0604020202020204" pitchFamily="34" charset="0"/>
                <a:sym typeface="Wingdings" panose="05000000000000000000" pitchFamily="2" charset="2"/>
              </a:rPr>
              <a:t>Ha klare testbare hypoteser og en rød tråd</a:t>
            </a:r>
            <a:endParaRPr lang="nn-NO" sz="2333" noProof="1">
              <a:cs typeface="Arial" panose="020B0604020202020204" pitchFamily="34" charset="0"/>
            </a:endParaRPr>
          </a:p>
          <a:p>
            <a:pPr marL="328295" lvl="1" indent="0">
              <a:lnSpc>
                <a:spcPct val="120000"/>
              </a:lnSpc>
              <a:buNone/>
            </a:pPr>
            <a:endParaRPr lang="nn-NO" sz="2333" noProof="1">
              <a:cs typeface="Arial" panose="020B0604020202020204" pitchFamily="34" charset="0"/>
            </a:endParaRPr>
          </a:p>
          <a:p>
            <a:pPr marL="342900" indent="-342900">
              <a:lnSpc>
                <a:spcPct val="120000"/>
              </a:lnSpc>
              <a:buFont typeface="Wingdings" panose="05000000000000000000" pitchFamily="2" charset="2"/>
              <a:buChar char="Ø"/>
            </a:pPr>
            <a:r>
              <a:rPr lang="nn-NO" sz="2333" b="1" noProof="1">
                <a:cs typeface="Arial" panose="020B0604020202020204" pitchFamily="34" charset="0"/>
              </a:rPr>
              <a:t>Hvordan?</a:t>
            </a:r>
            <a:r>
              <a:rPr lang="nn-NO" sz="2333" b="1" noProof="1">
                <a:cs typeface="Arial" panose="020B0604020202020204" pitchFamily="34" charset="0"/>
                <a:sym typeface="Wingdings" panose="05000000000000000000" pitchFamily="2" charset="2"/>
              </a:rPr>
              <a:t> </a:t>
            </a:r>
            <a:r>
              <a:rPr lang="nn-NO" sz="2333" noProof="1">
                <a:cs typeface="Arial" panose="020B0604020202020204" pitchFamily="34" charset="0"/>
              </a:rPr>
              <a:t>Vis at prosjektets studiedesign er hensiktsmessig for å besvare forskningsspørsmålet </a:t>
            </a:r>
            <a:br>
              <a:rPr lang="nn-NO" sz="2333" noProof="1">
                <a:cs typeface="Arial" panose="020B0604020202020204" pitchFamily="34" charset="0"/>
              </a:rPr>
            </a:br>
            <a:endParaRPr lang="nn-NO" sz="2333" noProof="1">
              <a:cs typeface="Arial" panose="020B0604020202020204" pitchFamily="34" charset="0"/>
            </a:endParaRPr>
          </a:p>
          <a:p>
            <a:pPr marL="342900" indent="-342900">
              <a:lnSpc>
                <a:spcPct val="120000"/>
              </a:lnSpc>
              <a:buFont typeface="Wingdings" panose="05000000000000000000" pitchFamily="2" charset="2"/>
              <a:buChar char="Ø"/>
            </a:pPr>
            <a:r>
              <a:rPr lang="nn-NO" sz="2333" b="1" noProof="1">
                <a:cs typeface="Arial" panose="020B0604020202020204" pitchFamily="34" charset="0"/>
              </a:rPr>
              <a:t>Hvorfor?</a:t>
            </a:r>
            <a:r>
              <a:rPr lang="nn-NO" sz="2333" b="1" noProof="1">
                <a:cs typeface="Arial" panose="020B0604020202020204" pitchFamily="34" charset="0"/>
                <a:sym typeface="Wingdings" panose="05000000000000000000" pitchFamily="2" charset="2"/>
              </a:rPr>
              <a:t> </a:t>
            </a:r>
            <a:r>
              <a:rPr lang="nn-NO" sz="2333" noProof="1">
                <a:cs typeface="Arial" panose="020B0604020202020204" pitchFamily="34" charset="0"/>
              </a:rPr>
              <a:t>Vis at prosjektet vil</a:t>
            </a:r>
          </a:p>
          <a:p>
            <a:pPr marL="1088390" lvl="2" indent="-215900">
              <a:lnSpc>
                <a:spcPct val="120000"/>
              </a:lnSpc>
            </a:pPr>
            <a:r>
              <a:rPr lang="nn-NO" sz="2333" noProof="1">
                <a:cs typeface="Arial" panose="020B0604020202020204" pitchFamily="34" charset="0"/>
              </a:rPr>
              <a:t>belyse en viktig problemstilling</a:t>
            </a:r>
          </a:p>
          <a:p>
            <a:pPr marL="1088390" lvl="2" indent="-215900">
              <a:lnSpc>
                <a:spcPct val="120000"/>
              </a:lnSpc>
            </a:pPr>
            <a:r>
              <a:rPr lang="nn-NO" sz="2300" noProof="1">
                <a:cs typeface="Arial"/>
              </a:rPr>
              <a:t>gi </a:t>
            </a:r>
            <a:r>
              <a:rPr lang="nn-NO" sz="2300" u="sng" noProof="1">
                <a:cs typeface="Arial"/>
              </a:rPr>
              <a:t>ny</a:t>
            </a:r>
            <a:r>
              <a:rPr lang="nn-NO" sz="2300" noProof="1">
                <a:cs typeface="Arial"/>
              </a:rPr>
              <a:t> kunnskap </a:t>
            </a:r>
          </a:p>
          <a:p>
            <a:pPr marL="1088390" lvl="2" indent="-215900">
              <a:lnSpc>
                <a:spcPct val="120000"/>
              </a:lnSpc>
            </a:pPr>
            <a:r>
              <a:rPr lang="nn-NO" sz="2300" noProof="1">
                <a:cs typeface="Arial"/>
              </a:rPr>
              <a:t>være relevant for spesialisthelsetjenesten i regionen</a:t>
            </a:r>
          </a:p>
          <a:p>
            <a:pPr lvl="1">
              <a:lnSpc>
                <a:spcPct val="120000"/>
              </a:lnSpc>
              <a:spcBef>
                <a:spcPts val="600"/>
              </a:spcBef>
            </a:pPr>
            <a:endParaRPr lang="nn-NO" sz="1800" noProof="1"/>
          </a:p>
          <a:p>
            <a:pPr marL="0" indent="0">
              <a:lnSpc>
                <a:spcPct val="120000"/>
              </a:lnSpc>
              <a:buNone/>
            </a:pPr>
            <a:endParaRPr lang="nn-NO" noProof="1"/>
          </a:p>
          <a:p>
            <a:pPr marL="0" indent="0">
              <a:lnSpc>
                <a:spcPct val="120000"/>
              </a:lnSpc>
              <a:buNone/>
            </a:pPr>
            <a:endParaRPr lang="nn-NO" noProof="1"/>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4" name="Plassholder for innhold 3">
            <a:extLst>
              <a:ext uri="{FF2B5EF4-FFF2-40B4-BE49-F238E27FC236}">
                <a16:creationId xmlns:a16="http://schemas.microsoft.com/office/drawing/2014/main" id="{FC1696B8-F35C-5881-D88B-9726D24C87E3}"/>
              </a:ext>
            </a:extLst>
          </p:cNvPr>
          <p:cNvSpPr>
            <a:spLocks noGrp="1"/>
          </p:cNvSpPr>
          <p:nvPr>
            <p:ph idx="13"/>
          </p:nvPr>
        </p:nvSpPr>
        <p:spPr>
          <a:xfrm>
            <a:off x="6031729" y="2404918"/>
            <a:ext cx="6021726" cy="3649664"/>
          </a:xfrm>
        </p:spPr>
        <p:txBody>
          <a:bodyPr>
            <a:noAutofit/>
          </a:bodyPr>
          <a:lstStyle/>
          <a:p>
            <a:pPr marL="457200" indent="-457200">
              <a:lnSpc>
                <a:spcPct val="110000"/>
              </a:lnSpc>
              <a:buFont typeface="Wingdings" panose="05000000000000000000" pitchFamily="2" charset="2"/>
              <a:buChar char="Ø"/>
            </a:pPr>
            <a:r>
              <a:rPr lang="nn-NO" sz="1800" noProof="1">
                <a:cs typeface="Arial" panose="020B0604020202020204" pitchFamily="34" charset="0"/>
              </a:rPr>
              <a:t>Kommer prosjektets </a:t>
            </a:r>
            <a:r>
              <a:rPr lang="nn-NO" sz="1800" b="1" noProof="1">
                <a:cs typeface="Arial" panose="020B0604020202020204" pitchFamily="34" charset="0"/>
              </a:rPr>
              <a:t>kliniske nytteverdi </a:t>
            </a:r>
            <a:r>
              <a:rPr lang="nn-NO" sz="1800" noProof="1">
                <a:cs typeface="Arial" panose="020B0604020202020204" pitchFamily="34" charset="0"/>
              </a:rPr>
              <a:t>tydelig frem i søknaden?</a:t>
            </a:r>
          </a:p>
          <a:p>
            <a:pPr marL="457200" indent="-457200">
              <a:lnSpc>
                <a:spcPct val="110000"/>
              </a:lnSpc>
              <a:buFont typeface="Wingdings" panose="05000000000000000000" pitchFamily="2" charset="2"/>
              <a:buChar char="Ø"/>
            </a:pPr>
            <a:endParaRPr lang="nn-NO" sz="1800" noProof="1">
              <a:cs typeface="Arial" panose="020B0604020202020204" pitchFamily="34" charset="0"/>
            </a:endParaRPr>
          </a:p>
          <a:p>
            <a:pPr marL="457200" indent="-457200">
              <a:lnSpc>
                <a:spcPct val="110000"/>
              </a:lnSpc>
              <a:buFont typeface="Wingdings" panose="05000000000000000000" pitchFamily="2" charset="2"/>
              <a:buChar char="Ø"/>
            </a:pPr>
            <a:r>
              <a:rPr lang="nn-NO" sz="1800" b="1" noProof="1">
                <a:cs typeface="Arial" panose="020B0604020202020204" pitchFamily="34" charset="0"/>
              </a:rPr>
              <a:t>Hvorfor dere? </a:t>
            </a:r>
            <a:r>
              <a:rPr lang="nn-NO" sz="1800" noProof="1">
                <a:cs typeface="Arial" panose="020B0604020202020204" pitchFamily="34" charset="0"/>
              </a:rPr>
              <a:t>Hvordan vil teamets kompetanse og ressurser bidra til et vellykket prosjekt? Er forskningsmiljøet og hvem som skal bidra med hva tydelig beskrevet? </a:t>
            </a:r>
          </a:p>
          <a:p>
            <a:pPr indent="0">
              <a:lnSpc>
                <a:spcPct val="110000"/>
              </a:lnSpc>
              <a:buNone/>
            </a:pPr>
            <a:endParaRPr lang="nn-NO" sz="1800" noProof="1">
              <a:cs typeface="Arial" panose="020B0604020202020204" pitchFamily="34" charset="0"/>
            </a:endParaRPr>
          </a:p>
          <a:p>
            <a:pPr marL="457200" indent="-457200">
              <a:lnSpc>
                <a:spcPct val="110000"/>
              </a:lnSpc>
              <a:buFont typeface="Wingdings" panose="05000000000000000000" pitchFamily="2" charset="2"/>
              <a:buChar char="Ø"/>
            </a:pPr>
            <a:r>
              <a:rPr lang="nn-NO" sz="1800" b="1" noProof="1">
                <a:cs typeface="Arial" panose="020B0604020202020204" pitchFamily="34" charset="0"/>
              </a:rPr>
              <a:t>Risikovurdering: </a:t>
            </a:r>
            <a:r>
              <a:rPr lang="nn-NO" sz="1800" noProof="1">
                <a:cs typeface="Arial" panose="020B0604020202020204" pitchFamily="34" charset="0"/>
              </a:rPr>
              <a:t>Er prosjektet gjennomførbart innenfor tidsrammen? Er det gjort rede for mulige utfordringer som kan påvirke prosjektets gjennomføring?</a:t>
            </a:r>
          </a:p>
          <a:p>
            <a:pPr marL="457200" indent="-457200">
              <a:lnSpc>
                <a:spcPct val="110000"/>
              </a:lnSpc>
              <a:buFont typeface="Wingdings" panose="05000000000000000000" pitchFamily="2" charset="2"/>
              <a:buChar char="Ø"/>
            </a:pPr>
            <a:endParaRPr lang="nn-NO" sz="1800" noProof="1">
              <a:cs typeface="Arial" panose="020B0604020202020204" pitchFamily="34" charset="0"/>
            </a:endParaRPr>
          </a:p>
          <a:p>
            <a:pPr marL="457200" indent="-457200">
              <a:lnSpc>
                <a:spcPct val="110000"/>
              </a:lnSpc>
              <a:buFont typeface="Wingdings" panose="05000000000000000000" pitchFamily="2" charset="2"/>
              <a:buChar char="Ø"/>
            </a:pPr>
            <a:r>
              <a:rPr lang="nn-NO" sz="1800" b="1" noProof="1">
                <a:cs typeface="Arial" panose="020B0604020202020204" pitchFamily="34" charset="0"/>
              </a:rPr>
              <a:t>Språk: </a:t>
            </a:r>
            <a:r>
              <a:rPr lang="nn-NO" sz="1800" noProof="1">
                <a:cs typeface="Arial" panose="020B0604020202020204" pitchFamily="34" charset="0"/>
              </a:rPr>
              <a:t>Er søknaden skrevet med et godt og lett forståelig språk? </a:t>
            </a:r>
            <a:endParaRPr lang="nn-NO" sz="1800" noProof="1"/>
          </a:p>
        </p:txBody>
      </p:sp>
      <p:sp>
        <p:nvSpPr>
          <p:cNvPr id="5" name="TekstSylinder 4">
            <a:extLst>
              <a:ext uri="{FF2B5EF4-FFF2-40B4-BE49-F238E27FC236}">
                <a16:creationId xmlns:a16="http://schemas.microsoft.com/office/drawing/2014/main" id="{E648C6FC-BE22-773F-4DF9-C5643D2623C4}"/>
              </a:ext>
            </a:extLst>
          </p:cNvPr>
          <p:cNvSpPr txBox="1"/>
          <p:nvPr/>
        </p:nvSpPr>
        <p:spPr>
          <a:xfrm>
            <a:off x="7531690" y="261217"/>
            <a:ext cx="4400775" cy="1399742"/>
          </a:xfrm>
          <a:prstGeom prst="rect">
            <a:avLst/>
          </a:prstGeom>
          <a:solidFill>
            <a:schemeClr val="accent2">
              <a:lumMod val="20000"/>
              <a:lumOff val="80000"/>
            </a:schemeClr>
          </a:solidFill>
          <a:ln>
            <a:solidFill>
              <a:schemeClr val="accent1"/>
            </a:solidFill>
          </a:ln>
        </p:spPr>
        <p:txBody>
          <a:bodyPr wrap="square" rtlCol="0" anchor="ctr">
            <a:spAutoFit/>
          </a:bodyPr>
          <a:lstStyle/>
          <a:p>
            <a:pPr indent="0">
              <a:lnSpc>
                <a:spcPct val="120000"/>
              </a:lnSpc>
              <a:spcBef>
                <a:spcPts val="1200"/>
              </a:spcBef>
              <a:buNone/>
            </a:pPr>
            <a:r>
              <a:rPr lang="nn-NO" noProof="1"/>
              <a:t>Sett deg inn i </a:t>
            </a:r>
            <a:r>
              <a:rPr lang="nn-NO" b="1" noProof="1"/>
              <a:t>utlysningen</a:t>
            </a:r>
            <a:r>
              <a:rPr lang="nn-NO" noProof="1"/>
              <a:t>, </a:t>
            </a:r>
            <a:r>
              <a:rPr lang="nn-NO" b="1" noProof="1"/>
              <a:t>vurderingskriteriene</a:t>
            </a:r>
            <a:r>
              <a:rPr lang="nn-NO" noProof="1"/>
              <a:t> (Formål og kriterium) og </a:t>
            </a:r>
            <a:r>
              <a:rPr lang="nn-NO" b="1" noProof="1"/>
              <a:t>vurderingsprosessen</a:t>
            </a:r>
            <a:r>
              <a:rPr lang="nn-NO" noProof="1"/>
              <a:t> (Retningslinjer for søknadsvurdering)</a:t>
            </a:r>
          </a:p>
        </p:txBody>
      </p:sp>
      <p:sp>
        <p:nvSpPr>
          <p:cNvPr id="7" name="Title 2">
            <a:extLst>
              <a:ext uri="{FF2B5EF4-FFF2-40B4-BE49-F238E27FC236}">
                <a16:creationId xmlns:a16="http://schemas.microsoft.com/office/drawing/2014/main" id="{4CC0E53D-D8BB-7885-0BFC-2ABD08081A7F}"/>
              </a:ext>
            </a:extLst>
          </p:cNvPr>
          <p:cNvSpPr txBox="1">
            <a:spLocks/>
          </p:cNvSpPr>
          <p:nvPr/>
        </p:nvSpPr>
        <p:spPr>
          <a:xfrm>
            <a:off x="571271" y="795336"/>
            <a:ext cx="5323116" cy="1169551"/>
          </a:xfrm>
          <a:prstGeom prst="rect">
            <a:avLst/>
          </a:prstGeom>
        </p:spPr>
        <p:txBody>
          <a:bodyPr vert="horz" wrap="square" lIns="0" tIns="0" rIns="0" bIns="0" rtlCol="0" anchor="t">
            <a:normAutofit/>
          </a:bodyPr>
          <a:lstStyle>
            <a:lvl1pPr algn="l" defTabSz="914400" rtl="0" eaLnBrk="1" latinLnBrk="0" hangingPunct="1">
              <a:lnSpc>
                <a:spcPct val="100000"/>
              </a:lnSpc>
              <a:spcBef>
                <a:spcPct val="0"/>
              </a:spcBef>
              <a:buNone/>
              <a:defRPr sz="3800" kern="1200">
                <a:solidFill>
                  <a:schemeClr val="dk2"/>
                </a:solidFill>
                <a:latin typeface="+mj-lt"/>
                <a:ea typeface="+mj-ea"/>
                <a:cs typeface="+mj-cs"/>
              </a:defRPr>
            </a:lvl1pPr>
          </a:lstStyle>
          <a:p>
            <a:pPr marL="216000" lvl="1"/>
            <a:r>
              <a:rPr lang="nn-NO" sz="3000" b="1" noProof="1"/>
              <a:t>Tips for en god søknad</a:t>
            </a:r>
            <a:endParaRPr lang="nn-NO" sz="3000" b="1" kern="1200" noProof="1">
              <a:solidFill>
                <a:schemeClr val="tx1"/>
              </a:solidFill>
              <a:latin typeface="+mj-lt"/>
              <a:ea typeface="Calibri"/>
              <a:cs typeface="Calibri"/>
            </a:endParaRPr>
          </a:p>
        </p:txBody>
      </p:sp>
      <p:pic>
        <p:nvPicPr>
          <p:cNvPr id="6" name="Lyd 5">
            <a:hlinkClick r:id="" action="ppaction://media"/>
            <a:extLst>
              <a:ext uri="{FF2B5EF4-FFF2-40B4-BE49-F238E27FC236}">
                <a16:creationId xmlns:a16="http://schemas.microsoft.com/office/drawing/2014/main" id="{95181FE8-CAF0-DEF8-2A12-16651845A8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6340000"/>
      </p:ext>
    </p:extLst>
  </p:cSld>
  <p:clrMapOvr>
    <a:masterClrMapping/>
  </p:clrMapOvr>
  <mc:AlternateContent xmlns:mc="http://schemas.openxmlformats.org/markup-compatibility/2006">
    <mc:Choice xmlns:p14="http://schemas.microsoft.com/office/powerpoint/2010/main" Requires="p14">
      <p:transition spd="slow" p14:dur="2000" advTm="31152"/>
    </mc:Choice>
    <mc:Fallback>
      <p:transition spd="slow" advTm="3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387586" y="314017"/>
            <a:ext cx="8701088" cy="720090"/>
          </a:xfrm>
        </p:spPr>
        <p:txBody>
          <a:bodyPr>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3000" noProof="1"/>
              <a:t>Tips: Forskningshåndboken</a:t>
            </a:r>
          </a:p>
        </p:txBody>
      </p:sp>
      <p:pic>
        <p:nvPicPr>
          <p:cNvPr id="9" name="Plassholder for innhold 8">
            <a:extLst>
              <a:ext uri="{FF2B5EF4-FFF2-40B4-BE49-F238E27FC236}">
                <a16:creationId xmlns:a16="http://schemas.microsoft.com/office/drawing/2014/main" id="{68559CDB-3C09-55F1-4E0F-CCA55611F498}"/>
              </a:ext>
            </a:extLst>
          </p:cNvPr>
          <p:cNvPicPr>
            <a:picLocks noGrp="1" noChangeAspect="1"/>
          </p:cNvPicPr>
          <p:nvPr>
            <p:ph idx="1"/>
          </p:nvPr>
        </p:nvPicPr>
        <p:blipFill>
          <a:blip r:embed="rId5"/>
          <a:stretch>
            <a:fillRect/>
          </a:stretch>
        </p:blipFill>
        <p:spPr>
          <a:xfrm>
            <a:off x="387586" y="1886643"/>
            <a:ext cx="3553362" cy="4725215"/>
          </a:xfrm>
          <a:ln w="12700">
            <a:solidFill>
              <a:schemeClr val="tx1"/>
            </a:solidFill>
          </a:ln>
        </p:spPr>
      </p:pic>
      <p:sp>
        <p:nvSpPr>
          <p:cNvPr id="10" name="TekstSylinder 9">
            <a:extLst>
              <a:ext uri="{FF2B5EF4-FFF2-40B4-BE49-F238E27FC236}">
                <a16:creationId xmlns:a16="http://schemas.microsoft.com/office/drawing/2014/main" id="{A82232FD-FDB4-BF2D-1D9E-253DAFE55C80}"/>
              </a:ext>
            </a:extLst>
          </p:cNvPr>
          <p:cNvSpPr txBox="1"/>
          <p:nvPr/>
        </p:nvSpPr>
        <p:spPr>
          <a:xfrm>
            <a:off x="271664" y="1044620"/>
            <a:ext cx="6927626" cy="523220"/>
          </a:xfrm>
          <a:prstGeom prst="rect">
            <a:avLst/>
          </a:prstGeom>
          <a:noFill/>
        </p:spPr>
        <p:txBody>
          <a:bodyPr wrap="square" rtlCol="0">
            <a:spAutoFit/>
          </a:bodyPr>
          <a:lstStyle/>
          <a:p>
            <a:r>
              <a:rPr lang="nn-NO" sz="1400" noProof="1"/>
              <a:t>Norsk utgave: </a:t>
            </a:r>
            <a:r>
              <a:rPr lang="nn-NO" sz="1400" noProof="1">
                <a:hlinkClick r:id="rId6"/>
              </a:rPr>
              <a:t>forskningshandboken-10.-utgave_2024.pdf </a:t>
            </a:r>
            <a:endParaRPr lang="nn-NO" sz="1400" noProof="1"/>
          </a:p>
          <a:p>
            <a:r>
              <a:rPr lang="nn-NO" sz="1400" noProof="1"/>
              <a:t>Engelsk utgave: </a:t>
            </a:r>
            <a:r>
              <a:rPr lang="nn-NO" sz="1400" noProof="1">
                <a:hlinkClick r:id="rId7"/>
              </a:rPr>
              <a:t>the-reseach-handbook_10th-edition_2024.pdf (oslo-universitetssykehus.no)</a:t>
            </a:r>
            <a:endParaRPr lang="nn-NO" sz="1400" noProof="1"/>
          </a:p>
        </p:txBody>
      </p:sp>
      <p:pic>
        <p:nvPicPr>
          <p:cNvPr id="12" name="Bilde 11">
            <a:extLst>
              <a:ext uri="{FF2B5EF4-FFF2-40B4-BE49-F238E27FC236}">
                <a16:creationId xmlns:a16="http://schemas.microsoft.com/office/drawing/2014/main" id="{387F63D3-A48A-3F96-A708-C69D4DF6F70D}"/>
              </a:ext>
            </a:extLst>
          </p:cNvPr>
          <p:cNvPicPr>
            <a:picLocks noChangeAspect="1"/>
          </p:cNvPicPr>
          <p:nvPr/>
        </p:nvPicPr>
        <p:blipFill>
          <a:blip r:embed="rId8"/>
          <a:stretch>
            <a:fillRect/>
          </a:stretch>
        </p:blipFill>
        <p:spPr>
          <a:xfrm>
            <a:off x="7094646" y="270163"/>
            <a:ext cx="4856861" cy="6285349"/>
          </a:xfrm>
          <a:prstGeom prst="rect">
            <a:avLst/>
          </a:prstGeom>
          <a:ln>
            <a:solidFill>
              <a:schemeClr val="bg2">
                <a:lumMod val="90000"/>
              </a:schemeClr>
            </a:solidFill>
          </a:ln>
        </p:spPr>
      </p:pic>
      <p:pic>
        <p:nvPicPr>
          <p:cNvPr id="4" name="Lyd 3">
            <a:hlinkClick r:id="" action="ppaction://media"/>
            <a:extLst>
              <a:ext uri="{FF2B5EF4-FFF2-40B4-BE49-F238E27FC236}">
                <a16:creationId xmlns:a16="http://schemas.microsoft.com/office/drawing/2014/main" id="{7E06F042-31AF-D06E-D810-BC64C71CBAE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1731600"/>
      </p:ext>
    </p:extLst>
  </p:cSld>
  <p:clrMapOvr>
    <a:masterClrMapping/>
  </p:clrMapOvr>
  <mc:AlternateContent xmlns:mc="http://schemas.openxmlformats.org/markup-compatibility/2006">
    <mc:Choice xmlns:p14="http://schemas.microsoft.com/office/powerpoint/2010/main" Requires="p14">
      <p:transition spd="slow" p14:dur="2000" advTm="12690"/>
    </mc:Choice>
    <mc:Fallback>
      <p:transition spd="slow" advTm="1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600076" y="1607342"/>
            <a:ext cx="7556954" cy="4907757"/>
          </a:xfrm>
        </p:spPr>
        <p:txBody>
          <a:bodyPr>
            <a:normAutofit fontScale="92500" lnSpcReduction="10000"/>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indent="0">
              <a:lnSpc>
                <a:spcPct val="120000"/>
              </a:lnSpc>
              <a:buNone/>
            </a:pPr>
            <a:r>
              <a:rPr lang="nn-NO" noProof="1"/>
              <a:t>Vedtatt fordeling: </a:t>
            </a:r>
          </a:p>
          <a:p>
            <a:pPr lvl="2">
              <a:lnSpc>
                <a:spcPct val="120000"/>
              </a:lnSpc>
            </a:pPr>
            <a:r>
              <a:rPr lang="nn-NO" sz="2200" noProof="1"/>
              <a:t>60 % av midlene går til stipend</a:t>
            </a:r>
          </a:p>
          <a:p>
            <a:pPr lvl="2">
              <a:lnSpc>
                <a:spcPct val="120000"/>
              </a:lnSpc>
            </a:pPr>
            <a:r>
              <a:rPr lang="nn-NO" sz="2200" noProof="1"/>
              <a:t>40 % går til større, flerårige prosjekter</a:t>
            </a:r>
          </a:p>
          <a:p>
            <a:pPr marL="872473" lvl="2" indent="0">
              <a:lnSpc>
                <a:spcPct val="120000"/>
              </a:lnSpc>
              <a:buNone/>
            </a:pPr>
            <a:endParaRPr lang="nn-NO" sz="2200" noProof="1"/>
          </a:p>
          <a:p>
            <a:pPr indent="0">
              <a:lnSpc>
                <a:spcPct val="120000"/>
              </a:lnSpc>
              <a:buNone/>
            </a:pPr>
            <a:r>
              <a:rPr lang="nn-NO" noProof="1"/>
              <a:t>Tildeles av Regionalt samarbeidsorgan for forskning og innovasjon etter innstilling fra eksterne vurderingskomiteer.</a:t>
            </a:r>
          </a:p>
          <a:p>
            <a:pPr indent="0">
              <a:lnSpc>
                <a:spcPct val="120000"/>
              </a:lnSpc>
              <a:buNone/>
            </a:pPr>
            <a:endParaRPr lang="nn-NO" noProof="1"/>
          </a:p>
          <a:p>
            <a:pPr indent="0">
              <a:buNone/>
            </a:pPr>
            <a:endParaRPr lang="nn-NO" noProof="1"/>
          </a:p>
          <a:p>
            <a:pPr lvl="1" indent="0">
              <a:buNone/>
            </a:pPr>
            <a:r>
              <a:rPr lang="nn-NO" noProof="1"/>
              <a:t>Søknadsfrist </a:t>
            </a:r>
            <a:r>
              <a:rPr lang="nn-NO" noProof="1">
                <a:solidFill>
                  <a:srgbClr val="FF0000"/>
                </a:solidFill>
              </a:rPr>
              <a:t>15. september 2026 </a:t>
            </a:r>
            <a:endParaRPr lang="nn-NO" noProof="1">
              <a:solidFill>
                <a:srgbClr val="FF0000"/>
              </a:solidFill>
              <a:ea typeface="Calibri"/>
              <a:cs typeface="Calibri"/>
            </a:endParaRPr>
          </a:p>
          <a:p>
            <a:pPr lvl="1" indent="0">
              <a:buNone/>
            </a:pPr>
            <a:endParaRPr lang="nn-NO" noProof="1"/>
          </a:p>
          <a:p>
            <a:pPr lvl="1" indent="0">
              <a:buNone/>
            </a:pPr>
            <a:r>
              <a:rPr lang="nn-NO" noProof="1"/>
              <a:t>Søkers ansvar at riktige vedlegg er lastet opp </a:t>
            </a:r>
          </a:p>
          <a:p>
            <a:pPr lvl="1" indent="0">
              <a:buNone/>
            </a:pPr>
            <a:r>
              <a:rPr lang="nn-NO" noProof="1"/>
              <a:t>og søknad innlevert innen </a:t>
            </a:r>
            <a:r>
              <a:rPr lang="nn-NO" noProof="1">
                <a:solidFill>
                  <a:srgbClr val="FF0000"/>
                </a:solidFill>
              </a:rPr>
              <a:t>kl. 16:00 </a:t>
            </a:r>
            <a:endParaRPr lang="nn-NO" noProof="1">
              <a:solidFill>
                <a:srgbClr val="FF0000"/>
              </a:solidFill>
              <a:ea typeface="Calibri"/>
              <a:cs typeface="Calibri"/>
            </a:endParaRPr>
          </a:p>
          <a:p>
            <a:pPr lvl="1" indent="0">
              <a:lnSpc>
                <a:spcPct val="120000"/>
              </a:lnSpc>
              <a:buNone/>
            </a:pPr>
            <a:r>
              <a:rPr lang="nn-NO" noProof="1"/>
              <a:t> </a:t>
            </a:r>
          </a:p>
        </p:txBody>
      </p:sp>
      <p:sp>
        <p:nvSpPr>
          <p:cNvPr id="3" name="Tittel 2"/>
          <p:cNvSpPr>
            <a:spLocks noGrp="1"/>
          </p:cNvSpPr>
          <p:nvPr>
            <p:ph type="title"/>
          </p:nvPr>
        </p:nvSpPr>
        <p:spPr>
          <a:xfrm>
            <a:off x="600075" y="900113"/>
            <a:ext cx="8039100" cy="720090"/>
          </a:xfrm>
        </p:spPr>
        <p:txBody>
          <a:bodyPr>
            <a:no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3000" noProof="1"/>
              <a:t>Helse Vests forskningsmidler – Årlig åpen utlysning</a:t>
            </a:r>
            <a:br>
              <a:rPr lang="nn-NO" sz="3000" noProof="1"/>
            </a:br>
            <a:endParaRPr lang="nn-NO" sz="3000" noProof="1"/>
          </a:p>
        </p:txBody>
      </p:sp>
      <p:sp>
        <p:nvSpPr>
          <p:cNvPr id="8" name="Rektangel 7"/>
          <p:cNvSpPr/>
          <p:nvPr/>
        </p:nvSpPr>
        <p:spPr>
          <a:xfrm>
            <a:off x="9317960" y="4333254"/>
            <a:ext cx="2512957" cy="1077411"/>
          </a:xfrm>
          <a:prstGeom prst="rect">
            <a:avLst/>
          </a:prstGeom>
        </p:spPr>
        <p:txBody>
          <a:bodyPr wrap="square">
            <a:sp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marL="0" marR="0" lvl="0" indent="0" algn="l" defTabSz="1088473" rtl="0" eaLnBrk="1" fontAlgn="auto" latinLnBrk="0" hangingPunct="1">
              <a:lnSpc>
                <a:spcPct val="100000"/>
              </a:lnSpc>
              <a:spcBef>
                <a:spcPts val="0"/>
              </a:spcBef>
              <a:spcAft>
                <a:spcPts val="0"/>
              </a:spcAft>
              <a:buClrTx/>
              <a:buSzTx/>
              <a:buFontTx/>
              <a:buNone/>
              <a:tabLst/>
              <a:defRPr/>
            </a:pPr>
            <a:r>
              <a:rPr kumimoji="0" lang="nn-NO" sz="1667" b="0" i="1" u="none" strike="noStrike" kern="1200" cap="none" spc="0" normalizeH="0" baseline="0" noProof="1">
                <a:ln>
                  <a:noFill/>
                </a:ln>
                <a:solidFill>
                  <a:srgbClr val="333333"/>
                </a:solidFill>
                <a:effectLst/>
                <a:uLnTx/>
                <a:uFillTx/>
                <a:latin typeface="Calibri" panose="020F0502020204030204"/>
                <a:ea typeface="+mn-ea"/>
                <a:cs typeface="+mn-cs"/>
              </a:rPr>
              <a:t>Bjørn Egil Vikse, leder av samarbeidsorganet og</a:t>
            </a:r>
            <a:br>
              <a:rPr kumimoji="0" lang="nn-NO" sz="1667" b="0" i="1" u="none" strike="noStrike" kern="1200" cap="none" spc="0" normalizeH="0" baseline="0" noProof="1">
                <a:ln>
                  <a:noFill/>
                </a:ln>
                <a:solidFill>
                  <a:srgbClr val="333333"/>
                </a:solidFill>
                <a:effectLst/>
                <a:uLnTx/>
                <a:uFillTx/>
                <a:latin typeface="Calibri" panose="020F0502020204030204"/>
                <a:ea typeface="+mn-ea"/>
                <a:cs typeface="+mn-cs"/>
              </a:rPr>
            </a:br>
            <a:r>
              <a:rPr kumimoji="0" lang="nn-NO" sz="1667" b="0" i="1" u="none" strike="noStrike" kern="1200" cap="none" spc="0" normalizeH="0" baseline="0" noProof="1">
                <a:ln>
                  <a:noFill/>
                </a:ln>
                <a:solidFill>
                  <a:srgbClr val="333333"/>
                </a:solidFill>
                <a:effectLst/>
                <a:uLnTx/>
                <a:uFillTx/>
                <a:latin typeface="Calibri" panose="020F0502020204030204"/>
                <a:ea typeface="+mn-ea"/>
                <a:cs typeface="+mn-cs"/>
              </a:rPr>
              <a:t>fagdirektør Helse Vest RHF</a:t>
            </a:r>
          </a:p>
          <a:p>
            <a:pPr>
              <a:defRPr/>
            </a:pPr>
            <a:r>
              <a:rPr lang="nn-NO" sz="1400" i="1" noProof="1">
                <a:solidFill>
                  <a:srgbClr val="333333"/>
                </a:solidFill>
                <a:latin typeface="Calibri" panose="020F0502020204030204"/>
              </a:rPr>
              <a:t>(</a:t>
            </a:r>
            <a:r>
              <a:rPr lang="nn-NO" sz="1400" i="1" noProof="1">
                <a:solidFill>
                  <a:srgbClr val="333333"/>
                </a:solidFill>
              </a:rPr>
              <a:t>Foto: Helse Vest RHF</a:t>
            </a:r>
            <a:r>
              <a:rPr lang="nn-NO" sz="1400" i="1" noProof="1">
                <a:solidFill>
                  <a:srgbClr val="333333"/>
                </a:solidFill>
                <a:latin typeface="Calibri" panose="020F0502020204030204"/>
              </a:rPr>
              <a:t>)</a:t>
            </a:r>
            <a:endParaRPr lang="nn-NO" sz="1400" noProof="1">
              <a:solidFill>
                <a:prstClr val="black"/>
              </a:solidFill>
            </a:endParaRPr>
          </a:p>
        </p:txBody>
      </p:sp>
      <p:pic>
        <p:nvPicPr>
          <p:cNvPr id="4" name="Bilde 3"/>
          <p:cNvPicPr>
            <a:picLocks noChangeAspect="1"/>
          </p:cNvPicPr>
          <p:nvPr/>
        </p:nvPicPr>
        <p:blipFill>
          <a:blip r:embed="rId5"/>
          <a:stretch>
            <a:fillRect/>
          </a:stretch>
        </p:blipFill>
        <p:spPr>
          <a:xfrm>
            <a:off x="9449884" y="1444131"/>
            <a:ext cx="1912938" cy="2833688"/>
          </a:xfrm>
          <a:prstGeom prst="rect">
            <a:avLst/>
          </a:prstGeom>
        </p:spPr>
      </p:pic>
      <p:sp>
        <p:nvSpPr>
          <p:cNvPr id="6" name="TekstSylinder 5">
            <a:extLst>
              <a:ext uri="{FF2B5EF4-FFF2-40B4-BE49-F238E27FC236}">
                <a16:creationId xmlns:a16="http://schemas.microsoft.com/office/drawing/2014/main" id="{D6881590-5E84-B562-01EB-8D4ADAF4F5AB}"/>
              </a:ext>
            </a:extLst>
          </p:cNvPr>
          <p:cNvSpPr txBox="1"/>
          <p:nvPr/>
        </p:nvSpPr>
        <p:spPr>
          <a:xfrm>
            <a:off x="9083883" y="6196255"/>
            <a:ext cx="29811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800" b="0" i="0" u="sng" strike="noStrike" kern="1200" cap="none" spc="0" normalizeH="0" baseline="0" noProof="1">
                <a:ln>
                  <a:noFill/>
                </a:ln>
                <a:solidFill>
                  <a:prstClr val="black"/>
                </a:solidFill>
                <a:effectLst/>
                <a:uLnTx/>
                <a:uFillTx/>
                <a:latin typeface="Calibri" panose="020F0502020204030204"/>
                <a:ea typeface="+mn-ea"/>
                <a:cs typeface="+mn-cs"/>
                <a:hlinkClick r:id="rId6"/>
              </a:rPr>
              <a:t>http://helse-vest.no/forsking</a:t>
            </a:r>
            <a:r>
              <a:rPr kumimoji="0" lang="nn-NO" sz="1800" b="0" i="0" u="sng" strike="noStrike" kern="1200" cap="none" spc="0" normalizeH="0" baseline="0" noProof="1">
                <a:ln>
                  <a:noFill/>
                </a:ln>
                <a:solidFill>
                  <a:prstClr val="black"/>
                </a:solidFill>
                <a:effectLst/>
                <a:uLnTx/>
                <a:uFillTx/>
                <a:latin typeface="Calibri" panose="020F0502020204030204"/>
                <a:ea typeface="+mn-ea"/>
                <a:cs typeface="+mn-cs"/>
              </a:rPr>
              <a:t> </a:t>
            </a:r>
            <a:endParaRPr kumimoji="0" lang="nn-NO"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97410D9C-E758-AE07-7EB3-A98AC2036626}"/>
              </a:ext>
            </a:extLst>
          </p:cNvPr>
          <p:cNvSpPr/>
          <p:nvPr/>
        </p:nvSpPr>
        <p:spPr>
          <a:xfrm>
            <a:off x="600075" y="4274583"/>
            <a:ext cx="5495925" cy="223728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Lyd 8">
            <a:hlinkClick r:id="" action="ppaction://media"/>
            <a:extLst>
              <a:ext uri="{FF2B5EF4-FFF2-40B4-BE49-F238E27FC236}">
                <a16:creationId xmlns:a16="http://schemas.microsoft.com/office/drawing/2014/main" id="{002BC38D-9AA4-02EA-FD79-F978BD22F0F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163864"/>
      </p:ext>
    </p:extLst>
  </p:cSld>
  <p:clrMapOvr>
    <a:masterClrMapping/>
  </p:clrMapOvr>
  <mc:AlternateContent xmlns:mc="http://schemas.openxmlformats.org/markup-compatibility/2006">
    <mc:Choice xmlns:p14="http://schemas.microsoft.com/office/powerpoint/2010/main" Requires="p14">
      <p:transition spd="slow" p14:dur="2000" advTm="67468"/>
    </mc:Choice>
    <mc:Fallback>
      <p:transition spd="slow" advTm="6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CE2C5338-8D6E-F4E7-F37E-350EDBEEEE90}"/>
              </a:ext>
            </a:extLst>
          </p:cNvPr>
          <p:cNvSpPr txBox="1"/>
          <p:nvPr/>
        </p:nvSpPr>
        <p:spPr>
          <a:xfrm>
            <a:off x="572814" y="505123"/>
            <a:ext cx="4876802" cy="2123658"/>
          </a:xfrm>
          <a:prstGeom prst="rect">
            <a:avLst/>
          </a:prstGeom>
          <a:noFill/>
        </p:spPr>
        <p:txBody>
          <a:bodyPr wrap="square" rtlCol="0">
            <a:spAutoFit/>
          </a:bodyPr>
          <a:lstStyle/>
          <a:p>
            <a:r>
              <a:rPr lang="nn-NO" sz="2800" b="1" noProof="1">
                <a:hlinkClick r:id="rId5"/>
              </a:rPr>
              <a:t>Sjekk listen over hva som fører til at søknader blir avvist</a:t>
            </a:r>
            <a:endParaRPr lang="nn-NO" sz="2800" noProof="1"/>
          </a:p>
          <a:p>
            <a:endParaRPr lang="nn-NO" sz="2800" noProof="1"/>
          </a:p>
          <a:p>
            <a:r>
              <a:rPr lang="nn-NO" sz="2400" noProof="1"/>
              <a:t>Listen er blant annet tilgjengelig fra utlysningen.</a:t>
            </a:r>
          </a:p>
        </p:txBody>
      </p:sp>
      <p:pic>
        <p:nvPicPr>
          <p:cNvPr id="3" name="Bilde 2">
            <a:extLst>
              <a:ext uri="{FF2B5EF4-FFF2-40B4-BE49-F238E27FC236}">
                <a16:creationId xmlns:a16="http://schemas.microsoft.com/office/drawing/2014/main" id="{0A72A4E7-84AA-CCC2-7568-F298B4DC8788}"/>
              </a:ext>
            </a:extLst>
          </p:cNvPr>
          <p:cNvPicPr>
            <a:picLocks noChangeAspect="1"/>
          </p:cNvPicPr>
          <p:nvPr/>
        </p:nvPicPr>
        <p:blipFill>
          <a:blip r:embed="rId6"/>
          <a:stretch>
            <a:fillRect/>
          </a:stretch>
        </p:blipFill>
        <p:spPr>
          <a:xfrm>
            <a:off x="687112" y="2872870"/>
            <a:ext cx="3672089" cy="3672089"/>
          </a:xfrm>
          <a:prstGeom prst="rect">
            <a:avLst/>
          </a:prstGeom>
        </p:spPr>
      </p:pic>
      <p:pic>
        <p:nvPicPr>
          <p:cNvPr id="8" name="Bilde 7">
            <a:extLst>
              <a:ext uri="{FF2B5EF4-FFF2-40B4-BE49-F238E27FC236}">
                <a16:creationId xmlns:a16="http://schemas.microsoft.com/office/drawing/2014/main" id="{DD7261C3-6ABA-90B0-053E-065486DC23A4}"/>
              </a:ext>
            </a:extLst>
          </p:cNvPr>
          <p:cNvPicPr>
            <a:picLocks noChangeAspect="1"/>
          </p:cNvPicPr>
          <p:nvPr/>
        </p:nvPicPr>
        <p:blipFill>
          <a:blip r:embed="rId7"/>
          <a:srcRect l="5166" t="825" r="2666" b="-1"/>
          <a:stretch>
            <a:fillRect/>
          </a:stretch>
        </p:blipFill>
        <p:spPr>
          <a:xfrm>
            <a:off x="7128165" y="159993"/>
            <a:ext cx="4876802" cy="6538013"/>
          </a:xfrm>
          <a:prstGeom prst="rect">
            <a:avLst/>
          </a:prstGeom>
          <a:ln>
            <a:solidFill>
              <a:schemeClr val="bg2">
                <a:lumMod val="90000"/>
              </a:schemeClr>
            </a:solidFill>
          </a:ln>
        </p:spPr>
      </p:pic>
      <p:sp>
        <p:nvSpPr>
          <p:cNvPr id="2" name="TekstSylinder 1">
            <a:extLst>
              <a:ext uri="{FF2B5EF4-FFF2-40B4-BE49-F238E27FC236}">
                <a16:creationId xmlns:a16="http://schemas.microsoft.com/office/drawing/2014/main" id="{DB31EB89-7D94-8ED0-BE73-9D854DB7C561}"/>
              </a:ext>
            </a:extLst>
          </p:cNvPr>
          <p:cNvSpPr txBox="1"/>
          <p:nvPr/>
        </p:nvSpPr>
        <p:spPr>
          <a:xfrm>
            <a:off x="572814" y="6527438"/>
            <a:ext cx="3655168" cy="253916"/>
          </a:xfrm>
          <a:prstGeom prst="rect">
            <a:avLst/>
          </a:prstGeom>
          <a:noFill/>
        </p:spPr>
        <p:txBody>
          <a:bodyPr wrap="none" rtlCol="0">
            <a:spAutoFit/>
          </a:bodyPr>
          <a:lstStyle/>
          <a:p>
            <a:r>
              <a:rPr lang="nb-NO" sz="1050">
                <a:solidFill>
                  <a:schemeClr val="bg2">
                    <a:lumMod val="50000"/>
                  </a:schemeClr>
                </a:solidFill>
              </a:rPr>
              <a:t>Illustrasjonen er generert med Microsoft </a:t>
            </a:r>
            <a:r>
              <a:rPr lang="nb-NO" sz="1050" err="1">
                <a:solidFill>
                  <a:schemeClr val="bg2">
                    <a:lumMod val="50000"/>
                  </a:schemeClr>
                </a:solidFill>
              </a:rPr>
              <a:t>Copilot</a:t>
            </a:r>
            <a:r>
              <a:rPr lang="nb-NO" sz="1050">
                <a:solidFill>
                  <a:schemeClr val="bg2">
                    <a:lumMod val="50000"/>
                  </a:schemeClr>
                </a:solidFill>
              </a:rPr>
              <a:t> (AI), juni 2026 </a:t>
            </a:r>
          </a:p>
        </p:txBody>
      </p:sp>
      <p:pic>
        <p:nvPicPr>
          <p:cNvPr id="5" name="Lyd 4">
            <a:hlinkClick r:id="" action="ppaction://media"/>
            <a:extLst>
              <a:ext uri="{FF2B5EF4-FFF2-40B4-BE49-F238E27FC236}">
                <a16:creationId xmlns:a16="http://schemas.microsoft.com/office/drawing/2014/main" id="{F61BE4DD-12D4-C0D5-6604-EF0E2A49D00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4474261"/>
      </p:ext>
    </p:extLst>
  </p:cSld>
  <p:clrMapOvr>
    <a:masterClrMapping/>
  </p:clrMapOvr>
  <mc:AlternateContent xmlns:mc="http://schemas.openxmlformats.org/markup-compatibility/2006">
    <mc:Choice xmlns:p14="http://schemas.microsoft.com/office/powerpoint/2010/main" Requires="p14">
      <p:transition spd="slow" p14:dur="2000" advTm="38707"/>
    </mc:Choice>
    <mc:Fallback>
      <p:transition spd="slow" advTm="38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tel 1"/>
          <p:cNvSpPr>
            <a:spLocks noGrp="1"/>
          </p:cNvSpPr>
          <p:nvPr>
            <p:ph type="title"/>
          </p:nvPr>
        </p:nvSpPr>
        <p:spPr>
          <a:xfrm>
            <a:off x="600073" y="557211"/>
            <a:ext cx="9218181" cy="720090"/>
          </a:xfrm>
        </p:spPr>
        <p:txBody>
          <a:bodyPr anchor="t">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3000" noProof="1"/>
              <a:t>Kilder til informasjon om utlysning og søknadsprosess</a:t>
            </a:r>
          </a:p>
        </p:txBody>
      </p:sp>
      <p:graphicFrame>
        <p:nvGraphicFramePr>
          <p:cNvPr id="4101" name="Plassholder for innhold 2">
            <a:extLst>
              <a:ext uri="{FF2B5EF4-FFF2-40B4-BE49-F238E27FC236}">
                <a16:creationId xmlns:a16="http://schemas.microsoft.com/office/drawing/2014/main" id="{7F79D9A8-1401-6F01-5CA8-AD4E6FF40FEC}"/>
              </a:ext>
            </a:extLst>
          </p:cNvPr>
          <p:cNvGraphicFramePr>
            <a:graphicFrameLocks noGrp="1"/>
          </p:cNvGraphicFramePr>
          <p:nvPr>
            <p:ph idx="1"/>
            <p:extLst>
              <p:ext uri="{D42A27DB-BD31-4B8C-83A1-F6EECF244321}">
                <p14:modId xmlns:p14="http://schemas.microsoft.com/office/powerpoint/2010/main" val="1591149013"/>
              </p:ext>
            </p:extLst>
          </p:nvPr>
        </p:nvGraphicFramePr>
        <p:xfrm>
          <a:off x="600074" y="1481070"/>
          <a:ext cx="9020443" cy="48197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Lyd 2">
            <a:hlinkClick r:id="" action="ppaction://media"/>
            <a:extLst>
              <a:ext uri="{FF2B5EF4-FFF2-40B4-BE49-F238E27FC236}">
                <a16:creationId xmlns:a16="http://schemas.microsoft.com/office/drawing/2014/main" id="{B00D4F0F-18E2-22D6-777B-5EFDEDE3FF7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1915779"/>
      </p:ext>
    </p:extLst>
  </p:cSld>
  <p:clrMapOvr>
    <a:masterClrMapping/>
  </p:clrMapOvr>
  <mc:AlternateContent xmlns:mc="http://schemas.openxmlformats.org/markup-compatibility/2006">
    <mc:Choice xmlns:p14="http://schemas.microsoft.com/office/powerpoint/2010/main" Requires="p14">
      <p:transition spd="slow" p14:dur="2000" advTm="29852"/>
    </mc:Choice>
    <mc:Fallback>
      <p:transition spd="slow" advTm="29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16ED-E60B-1851-7403-FFF90863E63E}"/>
              </a:ext>
            </a:extLst>
          </p:cNvPr>
          <p:cNvSpPr>
            <a:spLocks noGrp="1"/>
          </p:cNvSpPr>
          <p:nvPr>
            <p:ph type="title"/>
          </p:nvPr>
        </p:nvSpPr>
        <p:spPr>
          <a:xfrm>
            <a:off x="796925" y="864037"/>
            <a:ext cx="5097462" cy="1169551"/>
          </a:xfrm>
        </p:spPr>
        <p:txBody>
          <a:bodyPr wrap="square" anchor="b">
            <a:normAutofit/>
          </a:bodyPr>
          <a:lstStyle/>
          <a:p>
            <a:r>
              <a:rPr lang="en-US"/>
              <a:t>Bruk av eSøknad</a:t>
            </a:r>
          </a:p>
        </p:txBody>
      </p:sp>
      <p:pic>
        <p:nvPicPr>
          <p:cNvPr id="8" name="Bilde 7">
            <a:extLst>
              <a:ext uri="{FF2B5EF4-FFF2-40B4-BE49-F238E27FC236}">
                <a16:creationId xmlns:a16="http://schemas.microsoft.com/office/drawing/2014/main" id="{629C4E0C-F7EB-ECF1-8047-644370395B1E}"/>
              </a:ext>
            </a:extLst>
          </p:cNvPr>
          <p:cNvPicPr>
            <a:picLocks noChangeAspect="1"/>
          </p:cNvPicPr>
          <p:nvPr/>
        </p:nvPicPr>
        <p:blipFill>
          <a:blip r:embed="rId5"/>
          <a:stretch>
            <a:fillRect/>
          </a:stretch>
        </p:blipFill>
        <p:spPr>
          <a:xfrm>
            <a:off x="6877592" y="197428"/>
            <a:ext cx="4765503" cy="5865236"/>
          </a:xfrm>
          <a:prstGeom prst="rect">
            <a:avLst/>
          </a:prstGeom>
          <a:noFill/>
          <a:ln>
            <a:solidFill>
              <a:schemeClr val="accent1"/>
            </a:solidFill>
          </a:ln>
        </p:spPr>
      </p:pic>
      <p:sp>
        <p:nvSpPr>
          <p:cNvPr id="4" name="Content Placeholder 3">
            <a:extLst>
              <a:ext uri="{FF2B5EF4-FFF2-40B4-BE49-F238E27FC236}">
                <a16:creationId xmlns:a16="http://schemas.microsoft.com/office/drawing/2014/main" id="{3AA55EE6-113D-1F7B-9946-5758EDB7F0E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6925" y="2413000"/>
            <a:ext cx="5097462" cy="3649664"/>
          </a:xfrm>
        </p:spPr>
        <p:txBody>
          <a:bodyPr>
            <a:normAutofit lnSpcReduction="10000"/>
          </a:bodyPr>
          <a:lstStyle/>
          <a:p>
            <a:pPr marL="0" lvl="0" indent="0">
              <a:spcBef>
                <a:spcPts val="2500"/>
              </a:spcBef>
              <a:buFont typeface="Arial" panose="020B0604020202020204" pitchFamily="34" charset="0"/>
              <a:buNone/>
            </a:pPr>
            <a:r>
              <a:rPr lang="nb-NO" sz="1400" b="1"/>
              <a:t>Digital søknadsprosess</a:t>
            </a:r>
          </a:p>
          <a:p>
            <a:pPr marL="0" lvl="1" indent="0">
              <a:buFont typeface="Arial" panose="020B0604020202020204" pitchFamily="34" charset="0"/>
              <a:buNone/>
            </a:pPr>
            <a:r>
              <a:rPr lang="nb-NO" sz="1400"/>
              <a:t>Når søknad er opprettet får søker tilsendt lenke for tilgang. Lenken kan deles med samarbeidspartnere.</a:t>
            </a:r>
          </a:p>
          <a:p>
            <a:pPr marL="0" lvl="0" indent="0">
              <a:spcBef>
                <a:spcPts val="2500"/>
              </a:spcBef>
              <a:buFont typeface="Arial" panose="020B0604020202020204" pitchFamily="34" charset="0"/>
              <a:buNone/>
            </a:pPr>
            <a:r>
              <a:rPr lang="nb-NO" sz="1400" b="1"/>
              <a:t>Søknadsskjema og vedlegg</a:t>
            </a:r>
          </a:p>
          <a:p>
            <a:pPr marL="0" lvl="1" indent="0">
              <a:buFont typeface="Arial" panose="020B0604020202020204" pitchFamily="34" charset="0"/>
              <a:buNone/>
            </a:pPr>
            <a:r>
              <a:rPr lang="nb-NO" sz="1400"/>
              <a:t>Søknadsskjemaet har automatisk lagring og kan arbeides med over tid. Det skal lastes opp to vedlegg: prosjektbeskrivelse og samlefil for andre vedlegg.</a:t>
            </a:r>
          </a:p>
          <a:p>
            <a:pPr marL="0" lvl="0" indent="0">
              <a:spcBef>
                <a:spcPts val="2500"/>
              </a:spcBef>
              <a:buFont typeface="Arial" panose="020B0604020202020204" pitchFamily="34" charset="0"/>
              <a:buNone/>
            </a:pPr>
            <a:r>
              <a:rPr lang="nb-NO" sz="1400" b="1"/>
              <a:t>Budsjett og finansiering</a:t>
            </a:r>
          </a:p>
          <a:p>
            <a:pPr marL="0" lvl="1" indent="0">
              <a:buFont typeface="Arial" panose="020B0604020202020204" pitchFamily="34" charset="0"/>
              <a:buNone/>
            </a:pPr>
            <a:r>
              <a:rPr lang="nb-NO" sz="1400"/>
              <a:t>Budsjettet skal reflektere prosjektets aktivitet og annen finansiering må tydelig fremkomme i søknaden.</a:t>
            </a:r>
          </a:p>
          <a:p>
            <a:pPr marL="0" lvl="0" indent="0">
              <a:spcBef>
                <a:spcPts val="2500"/>
              </a:spcBef>
              <a:buFont typeface="Arial" panose="020B0604020202020204" pitchFamily="34" charset="0"/>
              <a:buNone/>
            </a:pPr>
            <a:r>
              <a:rPr lang="nb-NO" sz="1400" b="1"/>
              <a:t>Innsending og statusoppfølging</a:t>
            </a:r>
          </a:p>
          <a:p>
            <a:pPr marL="0" lvl="1" indent="0">
              <a:buFont typeface="Arial" panose="020B0604020202020204" pitchFamily="34" charset="0"/>
              <a:buNone/>
            </a:pPr>
            <a:r>
              <a:rPr lang="nb-NO" sz="1400"/>
              <a:t>Søknaden er levert </a:t>
            </a:r>
            <a:r>
              <a:rPr lang="nb-NO" sz="1400" b="1" i="1"/>
              <a:t>kun</a:t>
            </a:r>
            <a:r>
              <a:rPr lang="nb-NO" sz="1400"/>
              <a:t> når du har mottatt kvittering. </a:t>
            </a:r>
          </a:p>
          <a:p>
            <a:pPr marL="0" lvl="1" indent="0">
              <a:buFont typeface="Arial" panose="020B0604020202020204" pitchFamily="34" charset="0"/>
              <a:buNone/>
            </a:pPr>
            <a:r>
              <a:rPr lang="nb-NO" sz="1400"/>
              <a:t>Søker kan følge status via samme digitale lenke etter innsending.</a:t>
            </a:r>
          </a:p>
        </p:txBody>
      </p:sp>
      <p:sp>
        <p:nvSpPr>
          <p:cNvPr id="20" name="Text Placeholder 4">
            <a:extLst>
              <a:ext uri="{FF2B5EF4-FFF2-40B4-BE49-F238E27FC236}">
                <a16:creationId xmlns:a16="http://schemas.microsoft.com/office/drawing/2014/main" id="{61AA4AB2-AF7C-398E-1F8C-2BC95DC2993A}"/>
              </a:ext>
            </a:extLst>
          </p:cNvPr>
          <p:cNvSpPr>
            <a:spLocks noGrp="1"/>
          </p:cNvSpPr>
          <p:nvPr>
            <p:ph type="body" sz="quarter" idx="16"/>
          </p:nvPr>
        </p:nvSpPr>
        <p:spPr>
          <a:xfrm>
            <a:off x="12024843" y="1412460"/>
            <a:ext cx="107722" cy="4543926"/>
          </a:xfrm>
        </p:spPr>
        <p:txBody>
          <a:bodyPr/>
          <a:lstStyle/>
          <a:p>
            <a:endParaRPr lang="en-US"/>
          </a:p>
        </p:txBody>
      </p:sp>
      <p:pic>
        <p:nvPicPr>
          <p:cNvPr id="5" name="Lyd 4">
            <a:hlinkClick r:id="" action="ppaction://media"/>
            <a:extLst>
              <a:ext uri="{FF2B5EF4-FFF2-40B4-BE49-F238E27FC236}">
                <a16:creationId xmlns:a16="http://schemas.microsoft.com/office/drawing/2014/main" id="{FE6A152E-6341-6B87-C8B3-BC64F981D2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2247903"/>
      </p:ext>
    </p:extLst>
  </p:cSld>
  <p:clrMapOvr>
    <a:masterClrMapping/>
  </p:clrMapOvr>
  <p:transition advTm="297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grpId="0" nodeType="withEffect">
                                  <p:stCondLst>
                                    <p:cond delay="250"/>
                                  </p:stCondLst>
                                  <p:iterate>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250"/>
                                        <p:tgtEl>
                                          <p:spTgt spid="4"/>
                                        </p:tgtEl>
                                      </p:cBhvr>
                                    </p:animEffect>
                                    <p:anim calcmode="lin" valueType="num">
                                      <p:cBhvr>
                                        <p:cTn id="10" dur="250" fill="hold"/>
                                        <p:tgtEl>
                                          <p:spTgt spid="4"/>
                                        </p:tgtEl>
                                        <p:attrNameLst>
                                          <p:attrName>ppt_x</p:attrName>
                                        </p:attrNameLst>
                                      </p:cBhvr>
                                      <p:tavLst>
                                        <p:tav tm="0">
                                          <p:val>
                                            <p:strVal val="#ppt_x"/>
                                          </p:val>
                                        </p:tav>
                                        <p:tav tm="100000">
                                          <p:val>
                                            <p:strVal val="#ppt_x"/>
                                          </p:val>
                                        </p:tav>
                                      </p:tavLst>
                                    </p:anim>
                                    <p:anim calcmode="lin" valueType="num">
                                      <p:cBhvr>
                                        <p:cTn id="11"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74EF03-C6DE-06EB-722E-08D69F5B4590}"/>
              </a:ext>
            </a:extLst>
          </p:cNvPr>
          <p:cNvSpPr>
            <a:spLocks noGrp="1"/>
          </p:cNvSpPr>
          <p:nvPr>
            <p:ph type="ctrTitle"/>
          </p:nvPr>
        </p:nvSpPr>
        <p:spPr>
          <a:xfrm>
            <a:off x="1900238" y="1333499"/>
            <a:ext cx="3265488" cy="3840163"/>
          </a:xfrm>
        </p:spPr>
        <p:txBody>
          <a:bodyPr wrap="square" anchor="t">
            <a:normAutofit/>
          </a:bodyPr>
          <a:lstStyle/>
          <a:p>
            <a:r>
              <a:rPr lang="nn-NO" noProof="1"/>
              <a:t>Lykke til!</a:t>
            </a:r>
            <a:br>
              <a:rPr lang="nn-NO" noProof="1"/>
            </a:br>
            <a:endParaRPr lang="nn-NO" noProof="1"/>
          </a:p>
        </p:txBody>
      </p:sp>
      <p:sp>
        <p:nvSpPr>
          <p:cNvPr id="3" name="Plassholder for innhold 2">
            <a:extLst>
              <a:ext uri="{FF2B5EF4-FFF2-40B4-BE49-F238E27FC236}">
                <a16:creationId xmlns:a16="http://schemas.microsoft.com/office/drawing/2014/main" id="{F5B656EF-F1DC-DFF0-3F6A-81B7682651B9}"/>
              </a:ext>
            </a:extLst>
          </p:cNvPr>
          <p:cNvSpPr>
            <a:spLocks noGrp="1"/>
          </p:cNvSpPr>
          <p:nvPr>
            <p:ph sz="quarter" idx="13"/>
          </p:nvPr>
        </p:nvSpPr>
        <p:spPr>
          <a:xfrm>
            <a:off x="7809098" y="1498774"/>
            <a:ext cx="4132078" cy="3509611"/>
          </a:xfrm>
        </p:spPr>
        <p:txBody>
          <a:bodyPr anchor="ctr">
            <a:normAutofit/>
          </a:bodyPr>
          <a:lstStyle/>
          <a:p>
            <a:pPr marL="0" indent="0">
              <a:spcAft>
                <a:spcPts val="600"/>
              </a:spcAft>
              <a:buNone/>
            </a:pPr>
            <a:r>
              <a:rPr lang="nn-NO" sz="2800" noProof="1"/>
              <a:t>Takk for oppmerksomheten </a:t>
            </a:r>
          </a:p>
        </p:txBody>
      </p:sp>
      <p:sp>
        <p:nvSpPr>
          <p:cNvPr id="5" name="TekstSylinder 4">
            <a:extLst>
              <a:ext uri="{FF2B5EF4-FFF2-40B4-BE49-F238E27FC236}">
                <a16:creationId xmlns:a16="http://schemas.microsoft.com/office/drawing/2014/main" id="{C1767AC9-ACE3-C8A8-FC02-6BC49E3B3E1B}"/>
              </a:ext>
            </a:extLst>
          </p:cNvPr>
          <p:cNvSpPr txBox="1"/>
          <p:nvPr/>
        </p:nvSpPr>
        <p:spPr>
          <a:xfrm>
            <a:off x="1455738" y="5797034"/>
            <a:ext cx="3878262" cy="646331"/>
          </a:xfrm>
          <a:prstGeom prst="rect">
            <a:avLst/>
          </a:prstGeom>
          <a:noFill/>
        </p:spPr>
        <p:txBody>
          <a:bodyPr wrap="square">
            <a:spAutoFit/>
          </a:bodyPr>
          <a:lstStyle/>
          <a:p>
            <a:r>
              <a:rPr lang="nn-NO" noProof="1"/>
              <a:t>Spørsmål? Kontakt oss på </a:t>
            </a:r>
          </a:p>
          <a:p>
            <a:r>
              <a:rPr lang="nn-NO" noProof="1"/>
              <a:t>forskningsmidler@helse-vest.no </a:t>
            </a:r>
          </a:p>
        </p:txBody>
      </p:sp>
      <p:pic>
        <p:nvPicPr>
          <p:cNvPr id="16" name="Lyd 15">
            <a:hlinkClick r:id="" action="ppaction://media"/>
            <a:extLst>
              <a:ext uri="{FF2B5EF4-FFF2-40B4-BE49-F238E27FC236}">
                <a16:creationId xmlns:a16="http://schemas.microsoft.com/office/drawing/2014/main" id="{5F983BE8-D36D-70A6-7036-4671F39CB7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187333"/>
      </p:ext>
    </p:extLst>
  </p:cSld>
  <p:clrMapOvr>
    <a:masterClrMapping/>
  </p:clrMapOvr>
  <mc:AlternateContent xmlns:mc="http://schemas.openxmlformats.org/markup-compatibility/2006">
    <mc:Choice xmlns:p14="http://schemas.microsoft.com/office/powerpoint/2010/main" Requires="p14">
      <p:transition spd="slow" p14:dur="2000" advTm="18524"/>
    </mc:Choice>
    <mc:Fallback>
      <p:transition spd="slow" advTm="1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96F9A-476E-2646-5200-093F28C304FF}"/>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E403475D-92F0-FE60-FD92-BC60DF2FD95B}"/>
              </a:ext>
            </a:extLst>
          </p:cNvPr>
          <p:cNvSpPr>
            <a:spLocks noGrp="1" noChangeArrowheads="1"/>
          </p:cNvSpPr>
          <p:nvPr>
            <p:ph idx="1"/>
          </p:nvPr>
        </p:nvSpPr>
        <p:spPr>
          <a:xfrm>
            <a:off x="600076" y="1160556"/>
            <a:ext cx="6953383" cy="5494244"/>
          </a:xfrm>
          <a:solidFill>
            <a:schemeClr val="bg1"/>
          </a:solidFill>
        </p:spPr>
        <p:txBody>
          <a:bodyPr vert="horz" lIns="0" tIns="0" rIns="0" bIns="0" rtlCol="0" anchor="t">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marL="0" indent="0" eaLnBrk="1" hangingPunct="1">
              <a:lnSpc>
                <a:spcPct val="80000"/>
              </a:lnSpc>
              <a:buNone/>
            </a:pPr>
            <a:r>
              <a:rPr lang="nn-NO" sz="1800" b="1" noProof="1"/>
              <a:t>Doktorgradsstipend</a:t>
            </a:r>
            <a:r>
              <a:rPr lang="nn-NO" sz="1800" noProof="1"/>
              <a:t> </a:t>
            </a:r>
          </a:p>
          <a:p>
            <a:pPr marL="544195" lvl="1" indent="-215900" eaLnBrk="1" hangingPunct="1">
              <a:lnSpc>
                <a:spcPct val="80000"/>
              </a:lnSpc>
            </a:pPr>
            <a:r>
              <a:rPr lang="nn-NO" sz="1600" noProof="1"/>
              <a:t>Varighet: inntil 3 år 100 %</a:t>
            </a:r>
            <a:endParaRPr lang="nn-NO" sz="1600" noProof="1">
              <a:ea typeface="Calibri"/>
              <a:cs typeface="Calibri"/>
            </a:endParaRPr>
          </a:p>
          <a:p>
            <a:pPr marL="544195" lvl="1" indent="-215900">
              <a:lnSpc>
                <a:spcPct val="80000"/>
              </a:lnSpc>
            </a:pPr>
            <a:r>
              <a:rPr lang="nn-NO" sz="1600" noProof="1"/>
              <a:t>Budsjettmodul: stilling etter fastsatt sats</a:t>
            </a:r>
            <a:br>
              <a:rPr lang="nn-NO" sz="1600" noProof="1"/>
            </a:br>
            <a:endParaRPr lang="nn-NO" sz="1600" noProof="1">
              <a:ea typeface="Calibri" panose="020F0502020204030204"/>
              <a:cs typeface="Calibri" panose="020F0502020204030204"/>
            </a:endParaRPr>
          </a:p>
          <a:p>
            <a:pPr marL="0" indent="0" eaLnBrk="1" hangingPunct="1">
              <a:lnSpc>
                <a:spcPct val="80000"/>
              </a:lnSpc>
              <a:buNone/>
            </a:pPr>
            <a:r>
              <a:rPr lang="nn-NO" sz="1800" b="1" noProof="1"/>
              <a:t>Forskerstipend</a:t>
            </a:r>
            <a:endParaRPr lang="nn-NO" sz="1800" b="1" noProof="1">
              <a:ea typeface="Calibri"/>
              <a:cs typeface="Calibri"/>
            </a:endParaRPr>
          </a:p>
          <a:p>
            <a:pPr marL="544195" lvl="1" indent="-215900" eaLnBrk="1" hangingPunct="1">
              <a:lnSpc>
                <a:spcPct val="80000"/>
              </a:lnSpc>
            </a:pPr>
            <a:r>
              <a:rPr lang="nn-NO" sz="1600" noProof="1"/>
              <a:t>Varighet: inntil 3 år 100 %</a:t>
            </a:r>
            <a:endParaRPr lang="nn-NO" sz="1600" noProof="1">
              <a:ea typeface="Calibri"/>
              <a:cs typeface="Calibri"/>
            </a:endParaRPr>
          </a:p>
          <a:p>
            <a:pPr marL="544195" lvl="1" indent="-215900">
              <a:lnSpc>
                <a:spcPct val="80000"/>
              </a:lnSpc>
            </a:pPr>
            <a:r>
              <a:rPr lang="nn-NO" sz="1600" noProof="1"/>
              <a:t>Budsjettmodul: stilling etter fastsatt sats, evt. ekstra driftsmidler</a:t>
            </a:r>
            <a:endParaRPr lang="nn-NO" sz="1600" noProof="1">
              <a:highlight>
                <a:srgbClr val="FFFF00"/>
              </a:highlight>
              <a:ea typeface="Calibri"/>
              <a:cs typeface="Calibri"/>
            </a:endParaRPr>
          </a:p>
          <a:p>
            <a:pPr marL="328295" lvl="1" indent="0">
              <a:lnSpc>
                <a:spcPct val="80000"/>
              </a:lnSpc>
              <a:buNone/>
            </a:pPr>
            <a:endParaRPr lang="nn-NO" sz="1600" noProof="1">
              <a:ea typeface="Calibri"/>
              <a:cs typeface="Calibri"/>
            </a:endParaRPr>
          </a:p>
          <a:p>
            <a:pPr marL="0" indent="0">
              <a:lnSpc>
                <a:spcPct val="80000"/>
              </a:lnSpc>
              <a:buNone/>
            </a:pPr>
            <a:r>
              <a:rPr lang="nn-NO" sz="1800" b="1" noProof="1"/>
              <a:t>Åpen prosjektstøtte</a:t>
            </a:r>
            <a:endParaRPr lang="nn-NO" sz="1800" b="1" noProof="1">
              <a:ea typeface="Calibri"/>
              <a:cs typeface="Calibri"/>
            </a:endParaRPr>
          </a:p>
          <a:p>
            <a:pPr marL="544195" lvl="1" indent="-215900">
              <a:lnSpc>
                <a:spcPct val="80000"/>
              </a:lnSpc>
            </a:pPr>
            <a:r>
              <a:rPr lang="nn-NO" sz="1600" noProof="1"/>
              <a:t>Varighet: inntil 4 år</a:t>
            </a:r>
            <a:endParaRPr lang="nn-NO" sz="1600" noProof="1">
              <a:ea typeface="Calibri"/>
              <a:cs typeface="Calibri"/>
            </a:endParaRPr>
          </a:p>
          <a:p>
            <a:pPr marL="544195" lvl="1" indent="-215900">
              <a:lnSpc>
                <a:spcPct val="80000"/>
              </a:lnSpc>
            </a:pPr>
            <a:r>
              <a:rPr lang="nn-NO" sz="1600" noProof="1"/>
              <a:t>Budsjettmodul: personell, drift, utstyr</a:t>
            </a:r>
            <a:endParaRPr lang="nn-NO" sz="1600" noProof="1">
              <a:ea typeface="Calibri"/>
              <a:cs typeface="Calibri"/>
            </a:endParaRPr>
          </a:p>
          <a:p>
            <a:pPr marL="328295" lvl="1" indent="0">
              <a:lnSpc>
                <a:spcPct val="80000"/>
              </a:lnSpc>
              <a:buNone/>
            </a:pPr>
            <a:endParaRPr lang="nn-NO" sz="1600" noProof="1">
              <a:ea typeface="Calibri"/>
              <a:cs typeface="Calibri"/>
            </a:endParaRPr>
          </a:p>
          <a:p>
            <a:pPr indent="0">
              <a:lnSpc>
                <a:spcPct val="80000"/>
              </a:lnSpc>
              <a:buNone/>
            </a:pPr>
            <a:r>
              <a:rPr lang="nn-NO" sz="1800" b="1" noProof="1"/>
              <a:t>Stipend til kliniske studier </a:t>
            </a:r>
            <a:endParaRPr lang="nn-NO" sz="1800" b="1" noProof="1">
              <a:ea typeface="Calibri"/>
              <a:cs typeface="Calibri"/>
            </a:endParaRPr>
          </a:p>
          <a:p>
            <a:pPr marL="544195" lvl="1" indent="-215900">
              <a:lnSpc>
                <a:spcPct val="80000"/>
              </a:lnSpc>
            </a:pPr>
            <a:r>
              <a:rPr lang="nn-NO" sz="1600" noProof="1"/>
              <a:t>Varighet: inntil 3 år 20 %</a:t>
            </a:r>
            <a:endParaRPr lang="nn-NO" sz="1600" noProof="1">
              <a:ea typeface="Calibri"/>
              <a:cs typeface="Calibri"/>
            </a:endParaRPr>
          </a:p>
          <a:p>
            <a:pPr marL="544195" lvl="1" indent="-215900">
              <a:lnSpc>
                <a:spcPct val="80000"/>
              </a:lnSpc>
            </a:pPr>
            <a:r>
              <a:rPr lang="nn-NO" sz="1600" noProof="1"/>
              <a:t>Budsjettmodul: stilling etter fastsatt sats</a:t>
            </a:r>
            <a:endParaRPr lang="nn-NO" sz="1600" noProof="1">
              <a:ea typeface="Calibri"/>
              <a:cs typeface="Calibri"/>
            </a:endParaRPr>
          </a:p>
          <a:p>
            <a:pPr marL="456565" lvl="1" indent="0">
              <a:lnSpc>
                <a:spcPct val="80000"/>
              </a:lnSpc>
              <a:buNone/>
            </a:pPr>
            <a:endParaRPr lang="nn-NO" sz="1600" noProof="1">
              <a:ea typeface="Calibri"/>
              <a:cs typeface="Calibri"/>
            </a:endParaRPr>
          </a:p>
          <a:p>
            <a:pPr marL="0" indent="0" eaLnBrk="1" hangingPunct="1">
              <a:lnSpc>
                <a:spcPct val="80000"/>
              </a:lnSpc>
              <a:buNone/>
            </a:pPr>
            <a:r>
              <a:rPr lang="nn-NO" sz="1800" b="1" noProof="1"/>
              <a:t>Utenlandsstipend</a:t>
            </a:r>
            <a:endParaRPr lang="nn-NO" sz="1800" b="1" noProof="1">
              <a:ea typeface="Calibri"/>
              <a:cs typeface="Calibri"/>
            </a:endParaRPr>
          </a:p>
          <a:p>
            <a:pPr marL="544195" lvl="1" indent="-215900" eaLnBrk="1" hangingPunct="1">
              <a:lnSpc>
                <a:spcPct val="80000"/>
              </a:lnSpc>
            </a:pPr>
            <a:r>
              <a:rPr lang="nn-NO" sz="1600" noProof="1"/>
              <a:t>Varighet: 6 eller 12 måneder</a:t>
            </a:r>
            <a:endParaRPr lang="nn-NO" sz="1600" noProof="1">
              <a:ea typeface="Calibri"/>
              <a:cs typeface="Calibri"/>
            </a:endParaRPr>
          </a:p>
          <a:p>
            <a:pPr marL="544195" lvl="1" indent="-215900" eaLnBrk="1" hangingPunct="1">
              <a:lnSpc>
                <a:spcPct val="80000"/>
              </a:lnSpc>
            </a:pPr>
            <a:r>
              <a:rPr lang="nn-NO" sz="1600" noProof="1"/>
              <a:t>Budsjettmodul: fastsatte satser, samt transportkostnader (reise til og fra)</a:t>
            </a:r>
            <a:endParaRPr lang="nn-NO" sz="1600" noProof="1">
              <a:ea typeface="Calibri"/>
              <a:cs typeface="Calibri"/>
            </a:endParaRPr>
          </a:p>
          <a:p>
            <a:pPr marL="544195" lvl="1" indent="-215900" eaLnBrk="1" hangingPunct="1">
              <a:lnSpc>
                <a:spcPct val="80000"/>
              </a:lnSpc>
            </a:pPr>
            <a:r>
              <a:rPr lang="nn-NO" sz="1600" noProof="1"/>
              <a:t>Utenlandsstipendet skal dekke dokumenterte tilleggskostnader, ikke lønn</a:t>
            </a:r>
            <a:endParaRPr lang="nn-NO" sz="1800" noProof="1">
              <a:ea typeface="Calibri" panose="020F0502020204030204"/>
              <a:cs typeface="Calibri" panose="020F0502020204030204"/>
            </a:endParaRPr>
          </a:p>
        </p:txBody>
      </p:sp>
      <p:sp>
        <p:nvSpPr>
          <p:cNvPr id="2" name="Tittel 1">
            <a:extLst>
              <a:ext uri="{FF2B5EF4-FFF2-40B4-BE49-F238E27FC236}">
                <a16:creationId xmlns:a16="http://schemas.microsoft.com/office/drawing/2014/main" id="{8CB4BF11-B6BE-CC7B-AC08-92BB292AE180}"/>
              </a:ext>
            </a:extLst>
          </p:cNvPr>
          <p:cNvSpPr>
            <a:spLocks noGrp="1"/>
          </p:cNvSpPr>
          <p:nvPr>
            <p:ph type="title"/>
          </p:nvPr>
        </p:nvSpPr>
        <p:spPr>
          <a:xfrm>
            <a:off x="600076" y="439932"/>
            <a:ext cx="8701088" cy="395959"/>
          </a:xfrm>
        </p:spPr>
        <p:txBody>
          <a:bodyPr>
            <a:no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3000" noProof="1"/>
              <a:t>Fem søknadskategorier for 2027</a:t>
            </a:r>
          </a:p>
        </p:txBody>
      </p:sp>
      <p:sp>
        <p:nvSpPr>
          <p:cNvPr id="4" name="TekstSylinder 3">
            <a:extLst>
              <a:ext uri="{FF2B5EF4-FFF2-40B4-BE49-F238E27FC236}">
                <a16:creationId xmlns:a16="http://schemas.microsoft.com/office/drawing/2014/main" id="{BCC106D6-9270-125D-862B-1577A9BFA447}"/>
              </a:ext>
            </a:extLst>
          </p:cNvPr>
          <p:cNvSpPr txBox="1"/>
          <p:nvPr/>
        </p:nvSpPr>
        <p:spPr>
          <a:xfrm>
            <a:off x="7877674" y="1089736"/>
            <a:ext cx="3784923" cy="6054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r>
              <a:rPr lang="nn-NO" sz="1650" noProof="1"/>
              <a:t>Retningslinjene gir mer informasjon om spesielle krav for søknadskategoriene.</a:t>
            </a:r>
          </a:p>
        </p:txBody>
      </p:sp>
      <p:pic>
        <p:nvPicPr>
          <p:cNvPr id="5" name="Lyd 4">
            <a:hlinkClick r:id="" action="ppaction://media"/>
            <a:extLst>
              <a:ext uri="{FF2B5EF4-FFF2-40B4-BE49-F238E27FC236}">
                <a16:creationId xmlns:a16="http://schemas.microsoft.com/office/drawing/2014/main" id="{CA557337-9AB1-4766-FD9F-DF5F1FFE10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1239056"/>
      </p:ext>
    </p:extLst>
  </p:cSld>
  <p:clrMapOvr>
    <a:masterClrMapping/>
  </p:clrMapOvr>
  <mc:AlternateContent xmlns:mc="http://schemas.openxmlformats.org/markup-compatibility/2006">
    <mc:Choice xmlns:p14="http://schemas.microsoft.com/office/powerpoint/2010/main" Requires="p14">
      <p:transition spd="slow" p14:dur="2000" advTm="75240"/>
    </mc:Choice>
    <mc:Fallback>
      <p:transition spd="slow" advTm="7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96F9A-476E-2646-5200-093F28C304FF}"/>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E403475D-92F0-FE60-FD92-BC60DF2FD95B}"/>
              </a:ext>
            </a:extLst>
          </p:cNvPr>
          <p:cNvSpPr>
            <a:spLocks noGrp="1" noChangeArrowheads="1"/>
          </p:cNvSpPr>
          <p:nvPr>
            <p:ph idx="1"/>
          </p:nvPr>
        </p:nvSpPr>
        <p:spPr>
          <a:xfrm>
            <a:off x="600076" y="1160556"/>
            <a:ext cx="6953383" cy="5494244"/>
          </a:xfrm>
          <a:solidFill>
            <a:schemeClr val="bg1"/>
          </a:solidFill>
        </p:spPr>
        <p:txBody>
          <a:bodyPr vert="horz" lIns="0" tIns="0" rIns="0" bIns="0" rtlCol="0" anchor="t">
            <a:norm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marL="0" indent="0" eaLnBrk="1" hangingPunct="1">
              <a:lnSpc>
                <a:spcPct val="80000"/>
              </a:lnSpc>
              <a:buNone/>
            </a:pPr>
            <a:r>
              <a:rPr lang="nn-NO" sz="1800" b="1" noProof="1"/>
              <a:t>Doktorgradsstipend</a:t>
            </a:r>
            <a:r>
              <a:rPr lang="nn-NO" sz="1800" noProof="1"/>
              <a:t> </a:t>
            </a:r>
          </a:p>
          <a:p>
            <a:pPr marL="544195" lvl="1" indent="-215900" eaLnBrk="1" hangingPunct="1">
              <a:lnSpc>
                <a:spcPct val="80000"/>
              </a:lnSpc>
            </a:pPr>
            <a:r>
              <a:rPr lang="nn-NO" sz="1600" noProof="1"/>
              <a:t>Varighet: inntil 3 år 100 %</a:t>
            </a:r>
            <a:endParaRPr lang="nn-NO" sz="1600" noProof="1">
              <a:ea typeface="Calibri"/>
              <a:cs typeface="Calibri"/>
            </a:endParaRPr>
          </a:p>
          <a:p>
            <a:pPr marL="544195" lvl="1" indent="-215900">
              <a:lnSpc>
                <a:spcPct val="80000"/>
              </a:lnSpc>
            </a:pPr>
            <a:r>
              <a:rPr lang="nn-NO" sz="1600" noProof="1"/>
              <a:t>Budsjettmodul: stilling etter fastsatt sats</a:t>
            </a:r>
            <a:br>
              <a:rPr lang="nn-NO" sz="1600" noProof="1"/>
            </a:br>
            <a:endParaRPr lang="nn-NO" sz="1600" noProof="1">
              <a:ea typeface="Calibri" panose="020F0502020204030204"/>
              <a:cs typeface="Calibri" panose="020F0502020204030204"/>
            </a:endParaRPr>
          </a:p>
          <a:p>
            <a:pPr marL="0" indent="0" eaLnBrk="1" hangingPunct="1">
              <a:lnSpc>
                <a:spcPct val="80000"/>
              </a:lnSpc>
              <a:buNone/>
            </a:pPr>
            <a:r>
              <a:rPr lang="nn-NO" sz="1800" b="1" noProof="1"/>
              <a:t>Forskerstipend</a:t>
            </a:r>
            <a:endParaRPr lang="nn-NO" sz="1800" b="1" noProof="1">
              <a:ea typeface="Calibri"/>
              <a:cs typeface="Calibri"/>
            </a:endParaRPr>
          </a:p>
          <a:p>
            <a:pPr marL="544195" lvl="1" indent="-215900" eaLnBrk="1" hangingPunct="1">
              <a:lnSpc>
                <a:spcPct val="80000"/>
              </a:lnSpc>
            </a:pPr>
            <a:r>
              <a:rPr lang="nn-NO" sz="1600" noProof="1"/>
              <a:t>Varighet: inntil 3 år 100 %</a:t>
            </a:r>
            <a:endParaRPr lang="nn-NO" sz="1600" noProof="1">
              <a:ea typeface="Calibri"/>
              <a:cs typeface="Calibri"/>
            </a:endParaRPr>
          </a:p>
          <a:p>
            <a:pPr marL="544195" lvl="1" indent="-215900">
              <a:lnSpc>
                <a:spcPct val="80000"/>
              </a:lnSpc>
            </a:pPr>
            <a:r>
              <a:rPr lang="nn-NO" sz="1600" noProof="1"/>
              <a:t>Budsjettmodul: stilling etter fastsatt sats, evt. ekstra driftsmidler</a:t>
            </a:r>
            <a:endParaRPr lang="nn-NO" sz="1600" noProof="1">
              <a:highlight>
                <a:srgbClr val="FFFF00"/>
              </a:highlight>
              <a:ea typeface="Calibri"/>
              <a:cs typeface="Calibri"/>
            </a:endParaRPr>
          </a:p>
          <a:p>
            <a:pPr marL="328295" lvl="1" indent="0">
              <a:lnSpc>
                <a:spcPct val="80000"/>
              </a:lnSpc>
              <a:buNone/>
            </a:pPr>
            <a:endParaRPr lang="nn-NO" sz="1600" noProof="1">
              <a:ea typeface="Calibri"/>
              <a:cs typeface="Calibri"/>
            </a:endParaRPr>
          </a:p>
          <a:p>
            <a:pPr marL="0" indent="0">
              <a:lnSpc>
                <a:spcPct val="80000"/>
              </a:lnSpc>
              <a:buNone/>
            </a:pPr>
            <a:r>
              <a:rPr lang="nn-NO" sz="1800" b="1" noProof="1"/>
              <a:t>Åpen prosjektstøtte</a:t>
            </a:r>
            <a:endParaRPr lang="nn-NO" sz="1800" b="1" noProof="1">
              <a:ea typeface="Calibri"/>
              <a:cs typeface="Calibri"/>
            </a:endParaRPr>
          </a:p>
          <a:p>
            <a:pPr marL="544195" lvl="1" indent="-215900">
              <a:lnSpc>
                <a:spcPct val="80000"/>
              </a:lnSpc>
            </a:pPr>
            <a:r>
              <a:rPr lang="nn-NO" sz="1600" noProof="1"/>
              <a:t>Varighet: inntil 4 år</a:t>
            </a:r>
            <a:endParaRPr lang="nn-NO" sz="1600" noProof="1">
              <a:ea typeface="Calibri"/>
              <a:cs typeface="Calibri"/>
            </a:endParaRPr>
          </a:p>
          <a:p>
            <a:pPr marL="544195" lvl="1" indent="-215900">
              <a:lnSpc>
                <a:spcPct val="80000"/>
              </a:lnSpc>
            </a:pPr>
            <a:r>
              <a:rPr lang="nn-NO" sz="1600" noProof="1"/>
              <a:t>Budsjettmodul: personell, drift, utstyr</a:t>
            </a:r>
            <a:endParaRPr lang="nn-NO" sz="1600" noProof="1">
              <a:ea typeface="Calibri"/>
              <a:cs typeface="Calibri"/>
            </a:endParaRPr>
          </a:p>
          <a:p>
            <a:pPr marL="328295" lvl="1" indent="0">
              <a:lnSpc>
                <a:spcPct val="80000"/>
              </a:lnSpc>
              <a:buNone/>
            </a:pPr>
            <a:endParaRPr lang="nn-NO" sz="1600" noProof="1">
              <a:ea typeface="Calibri"/>
              <a:cs typeface="Calibri"/>
            </a:endParaRPr>
          </a:p>
          <a:p>
            <a:pPr indent="0">
              <a:lnSpc>
                <a:spcPct val="80000"/>
              </a:lnSpc>
              <a:buNone/>
            </a:pPr>
            <a:r>
              <a:rPr lang="nn-NO" sz="1800" b="1" noProof="1"/>
              <a:t>Stipend til kliniske studier </a:t>
            </a:r>
            <a:endParaRPr lang="nn-NO" sz="1800" b="1" noProof="1">
              <a:ea typeface="Calibri"/>
              <a:cs typeface="Calibri"/>
            </a:endParaRPr>
          </a:p>
          <a:p>
            <a:pPr marL="544195" lvl="1" indent="-215900">
              <a:lnSpc>
                <a:spcPct val="80000"/>
              </a:lnSpc>
            </a:pPr>
            <a:r>
              <a:rPr lang="nn-NO" sz="1600" noProof="1"/>
              <a:t>Varighet: inntil 3 år 20 %</a:t>
            </a:r>
            <a:endParaRPr lang="nn-NO" sz="1600" noProof="1">
              <a:ea typeface="Calibri"/>
              <a:cs typeface="Calibri"/>
            </a:endParaRPr>
          </a:p>
          <a:p>
            <a:pPr marL="544195" lvl="1" indent="-215900">
              <a:lnSpc>
                <a:spcPct val="80000"/>
              </a:lnSpc>
            </a:pPr>
            <a:r>
              <a:rPr lang="nn-NO" sz="1600" noProof="1"/>
              <a:t>Budsjettmodul: stilling etter fastsatt sats</a:t>
            </a:r>
            <a:endParaRPr lang="nn-NO" sz="1600" noProof="1">
              <a:ea typeface="Calibri"/>
              <a:cs typeface="Calibri"/>
            </a:endParaRPr>
          </a:p>
          <a:p>
            <a:pPr marL="456565" lvl="1" indent="0">
              <a:lnSpc>
                <a:spcPct val="80000"/>
              </a:lnSpc>
              <a:buNone/>
            </a:pPr>
            <a:endParaRPr lang="nn-NO" sz="1600" noProof="1">
              <a:ea typeface="Calibri"/>
              <a:cs typeface="Calibri"/>
            </a:endParaRPr>
          </a:p>
          <a:p>
            <a:pPr marL="0" indent="0" eaLnBrk="1" hangingPunct="1">
              <a:lnSpc>
                <a:spcPct val="80000"/>
              </a:lnSpc>
              <a:buNone/>
            </a:pPr>
            <a:r>
              <a:rPr lang="nn-NO" sz="1800" b="1" noProof="1"/>
              <a:t>Utenlandsstipend</a:t>
            </a:r>
            <a:endParaRPr lang="nn-NO" sz="1800" b="1" noProof="1">
              <a:ea typeface="Calibri"/>
              <a:cs typeface="Calibri"/>
            </a:endParaRPr>
          </a:p>
          <a:p>
            <a:pPr marL="544195" lvl="1" indent="-215900" eaLnBrk="1" hangingPunct="1">
              <a:lnSpc>
                <a:spcPct val="80000"/>
              </a:lnSpc>
            </a:pPr>
            <a:r>
              <a:rPr lang="nn-NO" sz="1600" noProof="1"/>
              <a:t>Varighet: 6 eller 12 måneder</a:t>
            </a:r>
            <a:endParaRPr lang="nn-NO" sz="1600" noProof="1">
              <a:ea typeface="Calibri"/>
              <a:cs typeface="Calibri"/>
            </a:endParaRPr>
          </a:p>
          <a:p>
            <a:pPr marL="544195" lvl="1" indent="-215900" eaLnBrk="1" hangingPunct="1">
              <a:lnSpc>
                <a:spcPct val="80000"/>
              </a:lnSpc>
            </a:pPr>
            <a:r>
              <a:rPr lang="nn-NO" sz="1600" noProof="1"/>
              <a:t>Budsjettmodul: fastsatte satser, samt transportkostnader (reise til og fra)</a:t>
            </a:r>
            <a:endParaRPr lang="nn-NO" sz="1600" noProof="1">
              <a:ea typeface="Calibri"/>
              <a:cs typeface="Calibri"/>
            </a:endParaRPr>
          </a:p>
          <a:p>
            <a:pPr marL="544195" lvl="1" indent="-215900" eaLnBrk="1" hangingPunct="1">
              <a:lnSpc>
                <a:spcPct val="80000"/>
              </a:lnSpc>
            </a:pPr>
            <a:r>
              <a:rPr lang="nn-NO" sz="1600" noProof="1"/>
              <a:t>Utenlandsstipendet skal dekke dokumenterte tilleggskostnader, ikke lønn</a:t>
            </a:r>
            <a:endParaRPr lang="nn-NO" sz="1800" noProof="1">
              <a:ea typeface="Calibri" panose="020F0502020204030204"/>
              <a:cs typeface="Calibri" panose="020F0502020204030204"/>
            </a:endParaRPr>
          </a:p>
        </p:txBody>
      </p:sp>
      <p:sp>
        <p:nvSpPr>
          <p:cNvPr id="2" name="Tittel 1">
            <a:extLst>
              <a:ext uri="{FF2B5EF4-FFF2-40B4-BE49-F238E27FC236}">
                <a16:creationId xmlns:a16="http://schemas.microsoft.com/office/drawing/2014/main" id="{8CB4BF11-B6BE-CC7B-AC08-92BB292AE180}"/>
              </a:ext>
            </a:extLst>
          </p:cNvPr>
          <p:cNvSpPr>
            <a:spLocks noGrp="1"/>
          </p:cNvSpPr>
          <p:nvPr>
            <p:ph type="title"/>
          </p:nvPr>
        </p:nvSpPr>
        <p:spPr>
          <a:xfrm>
            <a:off x="600076" y="439932"/>
            <a:ext cx="8701088" cy="395959"/>
          </a:xfrm>
        </p:spPr>
        <p:txBody>
          <a:bodyPr>
            <a:no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r>
              <a:rPr lang="nn-NO" sz="3000" noProof="1"/>
              <a:t>Fem søknadskategorier for 2027</a:t>
            </a:r>
          </a:p>
        </p:txBody>
      </p:sp>
      <p:sp>
        <p:nvSpPr>
          <p:cNvPr id="4" name="TekstSylinder 3">
            <a:extLst>
              <a:ext uri="{FF2B5EF4-FFF2-40B4-BE49-F238E27FC236}">
                <a16:creationId xmlns:a16="http://schemas.microsoft.com/office/drawing/2014/main" id="{BCC106D6-9270-125D-862B-1577A9BFA447}"/>
              </a:ext>
            </a:extLst>
          </p:cNvPr>
          <p:cNvSpPr txBox="1"/>
          <p:nvPr/>
        </p:nvSpPr>
        <p:spPr>
          <a:xfrm>
            <a:off x="7877674" y="1089736"/>
            <a:ext cx="3784923" cy="6054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defPPr>
              <a:defRPr lang="nb-NO"/>
            </a:defPPr>
            <a:lvl1pPr marL="0" algn="l" defTabSz="1088473" rtl="0" eaLnBrk="1" latinLnBrk="0" hangingPunct="1">
              <a:defRPr sz="2142" kern="1200">
                <a:solidFill>
                  <a:schemeClr val="tx1"/>
                </a:solidFill>
                <a:latin typeface="+mn-lt"/>
                <a:ea typeface="+mn-ea"/>
                <a:cs typeface="+mn-cs"/>
              </a:defRPr>
            </a:lvl1pPr>
            <a:lvl2pPr marL="544237" algn="l" defTabSz="1088473" rtl="0" eaLnBrk="1" latinLnBrk="0" hangingPunct="1">
              <a:defRPr sz="2142" kern="1200">
                <a:solidFill>
                  <a:schemeClr val="tx1"/>
                </a:solidFill>
                <a:latin typeface="+mn-lt"/>
                <a:ea typeface="+mn-ea"/>
                <a:cs typeface="+mn-cs"/>
              </a:defRPr>
            </a:lvl2pPr>
            <a:lvl3pPr marL="1088473" algn="l" defTabSz="1088473" rtl="0" eaLnBrk="1" latinLnBrk="0" hangingPunct="1">
              <a:defRPr sz="2142" kern="1200">
                <a:solidFill>
                  <a:schemeClr val="tx1"/>
                </a:solidFill>
                <a:latin typeface="+mn-lt"/>
                <a:ea typeface="+mn-ea"/>
                <a:cs typeface="+mn-cs"/>
              </a:defRPr>
            </a:lvl3pPr>
            <a:lvl4pPr marL="1632711" algn="l" defTabSz="1088473" rtl="0" eaLnBrk="1" latinLnBrk="0" hangingPunct="1">
              <a:defRPr sz="2142" kern="1200">
                <a:solidFill>
                  <a:schemeClr val="tx1"/>
                </a:solidFill>
                <a:latin typeface="+mn-lt"/>
                <a:ea typeface="+mn-ea"/>
                <a:cs typeface="+mn-cs"/>
              </a:defRPr>
            </a:lvl4pPr>
            <a:lvl5pPr marL="2176947" algn="l" defTabSz="1088473" rtl="0" eaLnBrk="1" latinLnBrk="0" hangingPunct="1">
              <a:defRPr sz="2142" kern="1200">
                <a:solidFill>
                  <a:schemeClr val="tx1"/>
                </a:solidFill>
                <a:latin typeface="+mn-lt"/>
                <a:ea typeface="+mn-ea"/>
                <a:cs typeface="+mn-cs"/>
              </a:defRPr>
            </a:lvl5pPr>
            <a:lvl6pPr marL="2721184" algn="l" defTabSz="1088473" rtl="0" eaLnBrk="1" latinLnBrk="0" hangingPunct="1">
              <a:defRPr sz="2142" kern="1200">
                <a:solidFill>
                  <a:schemeClr val="tx1"/>
                </a:solidFill>
                <a:latin typeface="+mn-lt"/>
                <a:ea typeface="+mn-ea"/>
                <a:cs typeface="+mn-cs"/>
              </a:defRPr>
            </a:lvl6pPr>
            <a:lvl7pPr marL="3265420" algn="l" defTabSz="1088473" rtl="0" eaLnBrk="1" latinLnBrk="0" hangingPunct="1">
              <a:defRPr sz="2142" kern="1200">
                <a:solidFill>
                  <a:schemeClr val="tx1"/>
                </a:solidFill>
                <a:latin typeface="+mn-lt"/>
                <a:ea typeface="+mn-ea"/>
                <a:cs typeface="+mn-cs"/>
              </a:defRPr>
            </a:lvl7pPr>
            <a:lvl8pPr marL="3809657" algn="l" defTabSz="1088473" rtl="0" eaLnBrk="1" latinLnBrk="0" hangingPunct="1">
              <a:defRPr sz="2142" kern="1200">
                <a:solidFill>
                  <a:schemeClr val="tx1"/>
                </a:solidFill>
                <a:latin typeface="+mn-lt"/>
                <a:ea typeface="+mn-ea"/>
                <a:cs typeface="+mn-cs"/>
              </a:defRPr>
            </a:lvl8pPr>
            <a:lvl9pPr marL="4353894" algn="l" defTabSz="1088473" rtl="0" eaLnBrk="1" latinLnBrk="0" hangingPunct="1">
              <a:defRPr sz="2142" kern="1200">
                <a:solidFill>
                  <a:schemeClr val="tx1"/>
                </a:solidFill>
                <a:latin typeface="+mn-lt"/>
                <a:ea typeface="+mn-ea"/>
                <a:cs typeface="+mn-cs"/>
              </a:defRPr>
            </a:lvl9pPr>
          </a:lstStyle>
          <a:p>
            <a:pPr algn="ctr"/>
            <a:r>
              <a:rPr lang="nn-NO" sz="1650" noProof="1"/>
              <a:t>Retningslinjene gir mer informasjon om spesielle krav for søknadskategoriene.</a:t>
            </a:r>
          </a:p>
        </p:txBody>
      </p:sp>
      <p:pic>
        <p:nvPicPr>
          <p:cNvPr id="5" name="Lyd 4">
            <a:hlinkClick r:id="" action="ppaction://media"/>
            <a:extLst>
              <a:ext uri="{FF2B5EF4-FFF2-40B4-BE49-F238E27FC236}">
                <a16:creationId xmlns:a16="http://schemas.microsoft.com/office/drawing/2014/main" id="{CA557337-9AB1-4766-FD9F-DF5F1FFE10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9075322"/>
      </p:ext>
    </p:extLst>
  </p:cSld>
  <p:clrMapOvr>
    <a:masterClrMapping/>
  </p:clrMapOvr>
  <mc:AlternateContent xmlns:mc="http://schemas.openxmlformats.org/markup-compatibility/2006">
    <mc:Choice xmlns:p14="http://schemas.microsoft.com/office/powerpoint/2010/main" Requires="p14">
      <p:transition spd="slow" p14:dur="2000" advTm="75240"/>
    </mc:Choice>
    <mc:Fallback>
      <p:transition spd="slow" advTm="7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6D2F36-D10D-634E-A922-B592CAD945CA}"/>
              </a:ext>
            </a:extLst>
          </p:cNvPr>
          <p:cNvSpPr>
            <a:spLocks noGrp="1"/>
          </p:cNvSpPr>
          <p:nvPr>
            <p:ph idx="1"/>
          </p:nvPr>
        </p:nvSpPr>
        <p:spPr>
          <a:xfrm>
            <a:off x="600075" y="1541023"/>
            <a:ext cx="8701088" cy="4759766"/>
          </a:xfrm>
        </p:spPr>
        <p:txBody>
          <a:bodyPr vert="horz" lIns="0" tIns="0" rIns="0" bIns="0" rtlCol="0" anchor="t">
            <a:normAutofit/>
          </a:bodyPr>
          <a:lstStyle/>
          <a:p>
            <a:pPr marL="431900" lvl="1" indent="-215900"/>
            <a:endParaRPr lang="nn-NO" sz="2000" noProof="1">
              <a:ea typeface="Calibri"/>
              <a:cs typeface="Calibri"/>
            </a:endParaRPr>
          </a:p>
          <a:p>
            <a:pPr marL="216000" lvl="1" indent="0">
              <a:buNone/>
            </a:pPr>
            <a:endParaRPr lang="nn-NO" sz="2000" noProof="1">
              <a:ea typeface="Calibri"/>
              <a:cs typeface="Calibri"/>
            </a:endParaRPr>
          </a:p>
          <a:p>
            <a:pPr lvl="0"/>
            <a:r>
              <a:rPr lang="nn-NO" sz="2000" b="1" noProof="1"/>
              <a:t>Ny søknadskategori </a:t>
            </a:r>
            <a:r>
              <a:rPr lang="nn-NO" sz="2000" noProof="1"/>
              <a:t>Forskarstipend kommer til erstatning for tidligere kategorier Postdoktorstipend og Klinisk forskerstipend. </a:t>
            </a:r>
          </a:p>
          <a:p>
            <a:pPr marL="0" lvl="0" indent="0">
              <a:buNone/>
            </a:pPr>
            <a:endParaRPr lang="nn-NO" sz="2000" noProof="1"/>
          </a:p>
          <a:p>
            <a:pPr lvl="0"/>
            <a:r>
              <a:rPr lang="nn-NO" sz="2000" noProof="1"/>
              <a:t>For søknadskategorien </a:t>
            </a:r>
            <a:r>
              <a:rPr lang="nn-NO" sz="2000" b="1" noProof="1"/>
              <a:t>Åpen  prosjektstøtte </a:t>
            </a:r>
            <a:r>
              <a:rPr lang="nn-NO" sz="2000" noProof="1"/>
              <a:t>er det gjort endringer i </a:t>
            </a:r>
            <a:r>
              <a:rPr lang="nn-NO" sz="2000" b="1" noProof="1"/>
              <a:t>hva det kan søkes </a:t>
            </a:r>
            <a:r>
              <a:rPr lang="nn-NO" sz="2000" noProof="1"/>
              <a:t>om og </a:t>
            </a:r>
            <a:r>
              <a:rPr lang="nn-NO" sz="2000" b="1" noProof="1"/>
              <a:t>hvor mange år</a:t>
            </a:r>
            <a:r>
              <a:rPr lang="nn-NO" sz="2000" noProof="1"/>
              <a:t> det kan budsjetteres for. </a:t>
            </a:r>
          </a:p>
          <a:p>
            <a:pPr lvl="0"/>
            <a:endParaRPr lang="nn-NO" sz="2000" noProof="1"/>
          </a:p>
          <a:p>
            <a:pPr lvl="0"/>
            <a:r>
              <a:rPr lang="nn-NO" sz="2000" noProof="1"/>
              <a:t>I tillegg er det sett inn krav om lederforankring av planlagt regionalt samarbeid (intensjonsbrev) for </a:t>
            </a:r>
            <a:r>
              <a:rPr lang="nn-NO" sz="2000" b="1" noProof="1"/>
              <a:t>Åpen prosjekstøtte</a:t>
            </a:r>
            <a:r>
              <a:rPr lang="nn-NO" sz="2000" noProof="1"/>
              <a:t>. </a:t>
            </a:r>
            <a:endParaRPr lang="nn-NO" sz="2000" noProof="1">
              <a:ea typeface="Calibri"/>
              <a:cs typeface="Calibri"/>
            </a:endParaRPr>
          </a:p>
          <a:p>
            <a:pPr marL="432000" lvl="2" indent="0">
              <a:buNone/>
            </a:pPr>
            <a:endParaRPr lang="nn-NO" noProof="1">
              <a:ea typeface="Calibri"/>
              <a:cs typeface="Calibri"/>
            </a:endParaRPr>
          </a:p>
          <a:p>
            <a:pPr marL="0" indent="0">
              <a:buNone/>
            </a:pPr>
            <a:endParaRPr lang="nn-NO" sz="2000"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3" name="Title 2">
            <a:extLst>
              <a:ext uri="{FF2B5EF4-FFF2-40B4-BE49-F238E27FC236}">
                <a16:creationId xmlns:a16="http://schemas.microsoft.com/office/drawing/2014/main" id="{2F38C603-5A52-41D0-66BD-E0F3BB225E13}"/>
              </a:ext>
            </a:extLst>
          </p:cNvPr>
          <p:cNvSpPr>
            <a:spLocks noGrp="1"/>
          </p:cNvSpPr>
          <p:nvPr>
            <p:ph type="title"/>
          </p:nvPr>
        </p:nvSpPr>
        <p:spPr/>
        <p:txBody>
          <a:bodyPr>
            <a:normAutofit/>
          </a:bodyPr>
          <a:lstStyle/>
          <a:p>
            <a:r>
              <a:rPr lang="nn-NO" noProof="1">
                <a:ea typeface="Calibri"/>
                <a:cs typeface="Calibri"/>
              </a:rPr>
              <a:t>Nytt for denne søknadsrunden</a:t>
            </a:r>
            <a:endParaRPr lang="nn-NO" noProof="1">
              <a:highlight>
                <a:srgbClr val="FFFF00"/>
              </a:highlight>
            </a:endParaRPr>
          </a:p>
        </p:txBody>
      </p:sp>
      <p:pic>
        <p:nvPicPr>
          <p:cNvPr id="5" name="Lyd 4">
            <a:hlinkClick r:id="" action="ppaction://media"/>
            <a:extLst>
              <a:ext uri="{FF2B5EF4-FFF2-40B4-BE49-F238E27FC236}">
                <a16:creationId xmlns:a16="http://schemas.microsoft.com/office/drawing/2014/main" id="{75EAA6BC-EC88-4605-FE6A-174AC8A8D5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9256745"/>
      </p:ext>
    </p:extLst>
  </p:cSld>
  <p:clrMapOvr>
    <a:masterClrMapping/>
  </p:clrMapOvr>
  <mc:AlternateContent xmlns:mc="http://schemas.openxmlformats.org/markup-compatibility/2006">
    <mc:Choice xmlns:p14="http://schemas.microsoft.com/office/powerpoint/2010/main" Requires="p14">
      <p:transition spd="slow" p14:dur="2000" advTm="62849"/>
    </mc:Choice>
    <mc:Fallback>
      <p:transition spd="slow" advTm="6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8980-0C46-A900-B51A-5A6813FCA264}"/>
            </a:ext>
          </a:extLst>
        </p:cNvPr>
        <p:cNvGrpSpPr/>
        <p:nvPr/>
      </p:nvGrpSpPr>
      <p:grpSpPr>
        <a:xfrm>
          <a:off x="0" y="0"/>
          <a:ext cx="0" cy="0"/>
          <a:chOff x="0" y="0"/>
          <a:chExt cx="0" cy="0"/>
        </a:xfrm>
      </p:grpSpPr>
      <p:sp>
        <p:nvSpPr>
          <p:cNvPr id="7" name="Tittel 6">
            <a:extLst>
              <a:ext uri="{FF2B5EF4-FFF2-40B4-BE49-F238E27FC236}">
                <a16:creationId xmlns:a16="http://schemas.microsoft.com/office/drawing/2014/main" id="{ABD1FA91-4A81-FD98-27B8-D602CE2729AA}"/>
              </a:ext>
            </a:extLst>
          </p:cNvPr>
          <p:cNvSpPr>
            <a:spLocks noGrp="1"/>
          </p:cNvSpPr>
          <p:nvPr>
            <p:ph type="ctrTitle"/>
          </p:nvPr>
        </p:nvSpPr>
        <p:spPr>
          <a:xfrm>
            <a:off x="738868" y="2251528"/>
            <a:ext cx="5099050" cy="3840163"/>
          </a:xfrm>
        </p:spPr>
        <p:txBody>
          <a:bodyPr/>
          <a:lstStyle/>
          <a:p>
            <a:r>
              <a:rPr lang="nn-NO" noProof="1"/>
              <a:t>Hva det kan søkes om</a:t>
            </a:r>
          </a:p>
        </p:txBody>
      </p:sp>
      <p:pic>
        <p:nvPicPr>
          <p:cNvPr id="3" name="Lyd 2">
            <a:hlinkClick r:id="" action="ppaction://media"/>
            <a:extLst>
              <a:ext uri="{FF2B5EF4-FFF2-40B4-BE49-F238E27FC236}">
                <a16:creationId xmlns:a16="http://schemas.microsoft.com/office/drawing/2014/main" id="{A0476E96-FD6B-9EF9-E8F8-90BD5AD0D1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3762404"/>
      </p:ext>
    </p:extLst>
  </p:cSld>
  <p:clrMapOvr>
    <a:masterClrMapping/>
  </p:clrMapOvr>
  <mc:AlternateContent xmlns:mc="http://schemas.openxmlformats.org/markup-compatibility/2006">
    <mc:Choice xmlns:p14="http://schemas.microsoft.com/office/powerpoint/2010/main" Requires="p14">
      <p:transition spd="slow" p14:dur="2000" advTm="18747"/>
    </mc:Choice>
    <mc:Fallback>
      <p:transition spd="slow" advTm="1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F37FC-11EB-994F-08F9-1DD9BAAFB83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2C7DB1-5F8B-ABE9-B9C5-1DA48AADFB08}"/>
              </a:ext>
            </a:extLst>
          </p:cNvPr>
          <p:cNvSpPr>
            <a:spLocks noGrp="1"/>
          </p:cNvSpPr>
          <p:nvPr>
            <p:ph idx="1"/>
          </p:nvPr>
        </p:nvSpPr>
        <p:spPr/>
        <p:txBody>
          <a:bodyPr vert="horz" lIns="0" tIns="0" rIns="0" bIns="0" rtlCol="0" anchor="t">
            <a:normAutofit/>
          </a:bodyPr>
          <a:lstStyle/>
          <a:p>
            <a:pPr lvl="1"/>
            <a:r>
              <a:rPr lang="nn-NO" noProof="1">
                <a:ea typeface="Calibri"/>
                <a:cs typeface="Calibri"/>
              </a:rPr>
              <a:t>Stipendiaten skal sjølv søke og må ha godkjent masterutdanning eller motsvarande på søknadstidspunktet</a:t>
            </a:r>
          </a:p>
          <a:p>
            <a:pPr lvl="2"/>
            <a:endParaRPr lang="nn-NO" noProof="1">
              <a:ea typeface="Calibri"/>
              <a:cs typeface="Calibri"/>
            </a:endParaRPr>
          </a:p>
          <a:p>
            <a:pPr lvl="1"/>
            <a:r>
              <a:rPr lang="nn-NO" noProof="1"/>
              <a:t>Stipend blir tildelt etter sats som skal nyttast til lønn med sosiale utgifter og drift av prosjektet, </a:t>
            </a:r>
            <a:r>
              <a:rPr lang="nn-NO" u="sng" noProof="1">
                <a:hlinkClick r:id="rId5"/>
              </a:rPr>
              <a:t>sjå stipendsatsar</a:t>
            </a:r>
            <a:endParaRPr lang="nn-NO" u="sng" noProof="1"/>
          </a:p>
          <a:p>
            <a:pPr lvl="1"/>
            <a:endParaRPr lang="nn-NO" u="sng" noProof="1"/>
          </a:p>
          <a:p>
            <a:pPr lvl="1"/>
            <a:r>
              <a:rPr lang="nn-NO" noProof="1">
                <a:ea typeface="Calibri"/>
                <a:cs typeface="Calibri"/>
              </a:rPr>
              <a:t>Oppstart: ikkje seinare enn 1. juli 2027</a:t>
            </a:r>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4" name="Plassholder for innhold 3">
            <a:extLst>
              <a:ext uri="{FF2B5EF4-FFF2-40B4-BE49-F238E27FC236}">
                <a16:creationId xmlns:a16="http://schemas.microsoft.com/office/drawing/2014/main" id="{CF3DC839-A4A0-0B8D-CE62-5EC7313E616A}"/>
              </a:ext>
            </a:extLst>
          </p:cNvPr>
          <p:cNvSpPr>
            <a:spLocks noGrp="1"/>
          </p:cNvSpPr>
          <p:nvPr>
            <p:ph idx="13"/>
          </p:nvPr>
        </p:nvSpPr>
        <p:spPr/>
        <p:txBody>
          <a:bodyPr/>
          <a:lstStyle/>
          <a:p>
            <a:r>
              <a:rPr lang="nn-NO" noProof="1"/>
              <a:t>Kan tildelast for inntil tre år i 100 prosent stilling eller seks år i 50 prosent stilling</a:t>
            </a:r>
            <a:br>
              <a:rPr lang="nn-NO" noProof="1"/>
            </a:br>
            <a:endParaRPr lang="nn-NO" noProof="1"/>
          </a:p>
          <a:p>
            <a:r>
              <a:rPr lang="nn-NO" noProof="1"/>
              <a:t>Det kan ikkje søkjast om stipend for fullføring av doktorgrad</a:t>
            </a:r>
          </a:p>
          <a:p>
            <a:endParaRPr lang="nn-NO" noProof="1"/>
          </a:p>
          <a:p>
            <a:pPr marL="0" indent="0">
              <a:buNone/>
            </a:pPr>
            <a:r>
              <a:rPr lang="nn-NO" noProof="1"/>
              <a:t> </a:t>
            </a:r>
          </a:p>
        </p:txBody>
      </p:sp>
      <p:sp>
        <p:nvSpPr>
          <p:cNvPr id="5" name="TekstSylinder 4">
            <a:extLst>
              <a:ext uri="{FF2B5EF4-FFF2-40B4-BE49-F238E27FC236}">
                <a16:creationId xmlns:a16="http://schemas.microsoft.com/office/drawing/2014/main" id="{61D652E7-5222-C0C4-2B76-86394DD01D5A}"/>
              </a:ext>
            </a:extLst>
          </p:cNvPr>
          <p:cNvSpPr txBox="1"/>
          <p:nvPr/>
        </p:nvSpPr>
        <p:spPr>
          <a:xfrm>
            <a:off x="7497106" y="281716"/>
            <a:ext cx="4400775" cy="923330"/>
          </a:xfrm>
          <a:prstGeom prst="rect">
            <a:avLst/>
          </a:prstGeom>
          <a:solidFill>
            <a:schemeClr val="accent2">
              <a:lumMod val="20000"/>
              <a:lumOff val="80000"/>
            </a:schemeClr>
          </a:solidFill>
          <a:ln>
            <a:solidFill>
              <a:schemeClr val="accent1"/>
            </a:solidFill>
          </a:ln>
        </p:spPr>
        <p:txBody>
          <a:bodyPr wrap="square" rtlCol="0" anchor="ctr">
            <a:spAutoFit/>
          </a:bodyPr>
          <a:lstStyle/>
          <a:p>
            <a:r>
              <a:rPr lang="nn-NO" noProof="1"/>
              <a:t>Mål om å bidra til forskarutdanning og bygging av forskingskompetanse i bredda av fagfelt og helseføretaka i Vest.</a:t>
            </a:r>
          </a:p>
        </p:txBody>
      </p:sp>
      <p:sp>
        <p:nvSpPr>
          <p:cNvPr id="6" name="Title 2">
            <a:extLst>
              <a:ext uri="{FF2B5EF4-FFF2-40B4-BE49-F238E27FC236}">
                <a16:creationId xmlns:a16="http://schemas.microsoft.com/office/drawing/2014/main" id="{775AC8C0-0FD6-BCB6-B995-CD35C2D33565}"/>
              </a:ext>
            </a:extLst>
          </p:cNvPr>
          <p:cNvSpPr txBox="1">
            <a:spLocks/>
          </p:cNvSpPr>
          <p:nvPr/>
        </p:nvSpPr>
        <p:spPr>
          <a:xfrm>
            <a:off x="895391" y="1243449"/>
            <a:ext cx="5323116" cy="1169551"/>
          </a:xfrm>
          <a:prstGeom prst="rect">
            <a:avLst/>
          </a:prstGeom>
        </p:spPr>
        <p:txBody>
          <a:bodyPr vert="horz" wrap="square" lIns="0" tIns="0" rIns="0" bIns="0" rtlCol="0" anchor="t">
            <a:normAutofit/>
          </a:bodyPr>
          <a:lstStyle>
            <a:lvl1pPr algn="l" defTabSz="914400" rtl="0" eaLnBrk="1" latinLnBrk="0" hangingPunct="1">
              <a:lnSpc>
                <a:spcPct val="100000"/>
              </a:lnSpc>
              <a:spcBef>
                <a:spcPct val="0"/>
              </a:spcBef>
              <a:buNone/>
              <a:defRPr sz="3800" kern="1200">
                <a:solidFill>
                  <a:schemeClr val="dk2"/>
                </a:solidFill>
                <a:latin typeface="+mj-lt"/>
                <a:ea typeface="+mj-ea"/>
                <a:cs typeface="+mj-cs"/>
              </a:defRPr>
            </a:lvl1pPr>
          </a:lstStyle>
          <a:p>
            <a:pPr marL="216000" lvl="1"/>
            <a:r>
              <a:rPr lang="nn-NO" sz="3000" b="1" noProof="1">
                <a:ea typeface="Calibri"/>
                <a:cs typeface="Calibri"/>
              </a:rPr>
              <a:t>Helse Vest doktorgradsstipend </a:t>
            </a:r>
            <a:endParaRPr lang="nn-NO" sz="3000" b="1" kern="1200" noProof="1">
              <a:solidFill>
                <a:schemeClr val="tx1"/>
              </a:solidFill>
              <a:latin typeface="+mj-lt"/>
              <a:ea typeface="Calibri"/>
              <a:cs typeface="Calibri"/>
            </a:endParaRPr>
          </a:p>
        </p:txBody>
      </p:sp>
      <p:pic>
        <p:nvPicPr>
          <p:cNvPr id="7" name="Lyd 6">
            <a:hlinkClick r:id="" action="ppaction://media"/>
            <a:extLst>
              <a:ext uri="{FF2B5EF4-FFF2-40B4-BE49-F238E27FC236}">
                <a16:creationId xmlns:a16="http://schemas.microsoft.com/office/drawing/2014/main" id="{3D65AA0D-8AA1-D419-6334-2320DE9B65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84277156"/>
      </p:ext>
    </p:extLst>
  </p:cSld>
  <p:clrMapOvr>
    <a:masterClrMapping/>
  </p:clrMapOvr>
  <mc:AlternateContent xmlns:mc="http://schemas.openxmlformats.org/markup-compatibility/2006">
    <mc:Choice xmlns:p14="http://schemas.microsoft.com/office/powerpoint/2010/main" Requires="p14">
      <p:transition spd="slow" p14:dur="2000" advTm="46543"/>
    </mc:Choice>
    <mc:Fallback>
      <p:transition spd="slow" advTm="4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29BFF-FC5D-8833-A0AB-27366E8B94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DB07E0-0142-154B-C6FA-74DBC5A423F7}"/>
              </a:ext>
            </a:extLst>
          </p:cNvPr>
          <p:cNvSpPr>
            <a:spLocks noGrp="1"/>
          </p:cNvSpPr>
          <p:nvPr>
            <p:ph type="title"/>
          </p:nvPr>
        </p:nvSpPr>
        <p:spPr>
          <a:xfrm>
            <a:off x="895391" y="1243449"/>
            <a:ext cx="5323116" cy="1169551"/>
          </a:xfrm>
        </p:spPr>
        <p:txBody>
          <a:bodyPr anchor="t">
            <a:normAutofit/>
          </a:bodyPr>
          <a:lstStyle/>
          <a:p>
            <a:pPr marL="216000" lvl="1" indent="0">
              <a:buNone/>
            </a:pPr>
            <a:r>
              <a:rPr lang="nn-NO" sz="3000" b="1" kern="1200" noProof="1">
                <a:solidFill>
                  <a:schemeClr val="tx1"/>
                </a:solidFill>
                <a:latin typeface="+mj-lt"/>
                <a:ea typeface="Calibri"/>
                <a:cs typeface="Calibri"/>
              </a:rPr>
              <a:t>Helse Vest forskarstipend (ny) </a:t>
            </a:r>
          </a:p>
        </p:txBody>
      </p:sp>
      <p:sp>
        <p:nvSpPr>
          <p:cNvPr id="2" name="Content Placeholder 1">
            <a:extLst>
              <a:ext uri="{FF2B5EF4-FFF2-40B4-BE49-F238E27FC236}">
                <a16:creationId xmlns:a16="http://schemas.microsoft.com/office/drawing/2014/main" id="{9A2A98A4-1481-1673-6B56-105F28CDDC40}"/>
              </a:ext>
            </a:extLst>
          </p:cNvPr>
          <p:cNvSpPr>
            <a:spLocks noGrp="1"/>
          </p:cNvSpPr>
          <p:nvPr>
            <p:ph idx="1"/>
          </p:nvPr>
        </p:nvSpPr>
        <p:spPr/>
        <p:txBody>
          <a:bodyPr vert="horz" lIns="0" tIns="0" rIns="0" bIns="0" rtlCol="0" anchor="t">
            <a:normAutofit lnSpcReduction="10000"/>
          </a:bodyPr>
          <a:lstStyle/>
          <a:p>
            <a:pPr lvl="1"/>
            <a:r>
              <a:rPr lang="nn-NO" noProof="1">
                <a:ea typeface="Calibri"/>
                <a:cs typeface="Calibri"/>
              </a:rPr>
              <a:t>Stipendiaten skal sjølv søke og fortrinnsvis vere tidleg i si forskarkarriere</a:t>
            </a:r>
          </a:p>
          <a:p>
            <a:pPr lvl="1"/>
            <a:endParaRPr lang="nn-NO" noProof="1">
              <a:ea typeface="Calibri"/>
              <a:cs typeface="Calibri"/>
            </a:endParaRPr>
          </a:p>
          <a:p>
            <a:pPr lvl="1"/>
            <a:r>
              <a:rPr lang="nn-NO" noProof="1"/>
              <a:t>Stipend blir tildelt etter sats som skal nyttast til lønn med sosiale utgifter og drift av prosjektet, </a:t>
            </a:r>
            <a:r>
              <a:rPr lang="nn-NO" u="sng" noProof="1">
                <a:hlinkClick r:id="rId5"/>
              </a:rPr>
              <a:t>sjå stipendsatsar</a:t>
            </a:r>
            <a:endParaRPr lang="nn-NO" u="sng" noProof="1"/>
          </a:p>
          <a:p>
            <a:pPr lvl="1"/>
            <a:endParaRPr lang="nn-NO" noProof="1"/>
          </a:p>
          <a:p>
            <a:pPr lvl="1"/>
            <a:r>
              <a:rPr lang="nn-NO" noProof="1">
                <a:ea typeface="Calibri"/>
                <a:cs typeface="Calibri"/>
              </a:rPr>
              <a:t>Oppstart ikkje seinare enn 1. juli 2027. Søkjar må ha disputert før denne datoen</a:t>
            </a:r>
          </a:p>
          <a:p>
            <a:pPr marL="609600" lvl="2" indent="0">
              <a:buNone/>
            </a:pPr>
            <a:endParaRPr lang="nn-NO" noProof="1">
              <a:ea typeface="Calibri"/>
              <a:cs typeface="Calibri"/>
            </a:endParaRPr>
          </a:p>
          <a:p>
            <a:pPr lvl="1"/>
            <a:r>
              <a:rPr lang="nn-NO" noProof="1"/>
              <a:t>Kan tildelast for inntil tre år i 100 prosent stilling eller seks år i 50 prosent stilling</a:t>
            </a:r>
          </a:p>
          <a:p>
            <a:pPr marL="609600" lvl="2" indent="0">
              <a:buNone/>
            </a:pPr>
            <a:endParaRPr lang="nn-NO" noProof="1">
              <a:ea typeface="Calibri"/>
              <a:cs typeface="Calibri"/>
            </a:endParaRPr>
          </a:p>
          <a:p>
            <a:pPr marL="432000" lvl="2" indent="0">
              <a:buNone/>
            </a:pPr>
            <a:endParaRPr lang="nn-NO" noProof="1">
              <a:ea typeface="Calibri"/>
              <a:cs typeface="Calibri"/>
            </a:endParaRPr>
          </a:p>
          <a:p>
            <a:pPr marL="432000" lvl="2" indent="0">
              <a:buNone/>
            </a:pPr>
            <a:endParaRPr lang="nn-NO" noProof="1">
              <a:ea typeface="Calibri"/>
              <a:cs typeface="Calibri"/>
            </a:endParaRPr>
          </a:p>
          <a:p>
            <a:pPr marL="0" indent="0">
              <a:buNone/>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 panose="020B0604020202020204" pitchFamily="34" charset="0"/>
              <a:buChar char="§"/>
            </a:pPr>
            <a:endParaRPr lang="nn-NO" noProof="1">
              <a:ea typeface="Calibri"/>
              <a:cs typeface="Calibri"/>
            </a:endParaRPr>
          </a:p>
          <a:p>
            <a:pPr marL="647700" lvl="2" indent="-215900">
              <a:buFont typeface="Wingdings,Sans-Serif" panose="020B0604020202020204" pitchFamily="34" charset="0"/>
              <a:buChar char="§"/>
            </a:pPr>
            <a:endParaRPr lang="nn-NO" noProof="1">
              <a:ea typeface="Calibri"/>
              <a:cs typeface="Calibri"/>
            </a:endParaRPr>
          </a:p>
          <a:p>
            <a:pPr marL="431800" lvl="2" indent="0">
              <a:buNone/>
            </a:pPr>
            <a:endParaRPr lang="nn-NO" noProof="1">
              <a:ea typeface="Calibri"/>
              <a:cs typeface="Calibri"/>
            </a:endParaRPr>
          </a:p>
        </p:txBody>
      </p:sp>
      <p:sp>
        <p:nvSpPr>
          <p:cNvPr id="4" name="Plassholder for innhold 3">
            <a:extLst>
              <a:ext uri="{FF2B5EF4-FFF2-40B4-BE49-F238E27FC236}">
                <a16:creationId xmlns:a16="http://schemas.microsoft.com/office/drawing/2014/main" id="{8A1612A9-84F2-29E4-58C7-55A9340650C2}"/>
              </a:ext>
            </a:extLst>
          </p:cNvPr>
          <p:cNvSpPr>
            <a:spLocks noGrp="1"/>
          </p:cNvSpPr>
          <p:nvPr>
            <p:ph idx="13"/>
          </p:nvPr>
        </p:nvSpPr>
        <p:spPr>
          <a:xfrm>
            <a:off x="6557385" y="2412999"/>
            <a:ext cx="5323115" cy="4070927"/>
          </a:xfrm>
        </p:spPr>
        <p:txBody>
          <a:bodyPr>
            <a:noAutofit/>
          </a:bodyPr>
          <a:lstStyle/>
          <a:p>
            <a:r>
              <a:rPr lang="nn-NO" noProof="1"/>
              <a:t>Dersom stipendet blir gjennomført i 50 prosent stilling, skal dette kombinerast med klinisk eller paraklinisk stilling</a:t>
            </a:r>
          </a:p>
          <a:p>
            <a:endParaRPr lang="nn-NO" noProof="1"/>
          </a:p>
          <a:p>
            <a:r>
              <a:rPr lang="nn-NO" noProof="1"/>
              <a:t>Prosjektet må ha ein minimum varigheit på 2 år i 100 prosent stilling eller 4 år i 50 prosent stilling</a:t>
            </a:r>
          </a:p>
          <a:p>
            <a:pPr marL="0" indent="0">
              <a:buNone/>
            </a:pPr>
            <a:endParaRPr lang="nn-NO" noProof="1"/>
          </a:p>
          <a:p>
            <a:r>
              <a:rPr lang="nn-NO" kern="0" noProof="1">
                <a:solidFill>
                  <a:srgbClr val="333333"/>
                </a:solidFill>
              </a:rPr>
              <a:t>Dersom det er knytt spesielt høye driftskostnader til prosjektet, kan det i tillegg søkjast om ekstra driftsmidlar på inntil </a:t>
            </a:r>
            <a:br>
              <a:rPr lang="nn-NO" kern="0" noProof="1">
                <a:solidFill>
                  <a:srgbClr val="333333"/>
                </a:solidFill>
              </a:rPr>
            </a:br>
            <a:r>
              <a:rPr lang="nn-NO" kern="0" noProof="1">
                <a:solidFill>
                  <a:srgbClr val="333333"/>
                </a:solidFill>
              </a:rPr>
              <a:t>kr. 500 000 over 3 år. Behovet skal grunngjevast i eige skjema. </a:t>
            </a:r>
          </a:p>
          <a:p>
            <a:endParaRPr lang="nn-NO" noProof="1"/>
          </a:p>
          <a:p>
            <a:pPr marL="0" indent="0">
              <a:buNone/>
            </a:pPr>
            <a:r>
              <a:rPr lang="nn-NO" noProof="1"/>
              <a:t> </a:t>
            </a:r>
          </a:p>
        </p:txBody>
      </p:sp>
      <p:sp>
        <p:nvSpPr>
          <p:cNvPr id="5" name="TekstSylinder 4">
            <a:extLst>
              <a:ext uri="{FF2B5EF4-FFF2-40B4-BE49-F238E27FC236}">
                <a16:creationId xmlns:a16="http://schemas.microsoft.com/office/drawing/2014/main" id="{E5C7865F-7AAD-B698-5E72-ADE7A56BA3B3}"/>
              </a:ext>
            </a:extLst>
          </p:cNvPr>
          <p:cNvSpPr txBox="1"/>
          <p:nvPr/>
        </p:nvSpPr>
        <p:spPr>
          <a:xfrm>
            <a:off x="6972301" y="251563"/>
            <a:ext cx="4946366" cy="1477328"/>
          </a:xfrm>
          <a:prstGeom prst="rect">
            <a:avLst/>
          </a:prstGeom>
          <a:solidFill>
            <a:schemeClr val="accent2">
              <a:lumMod val="20000"/>
              <a:lumOff val="80000"/>
            </a:schemeClr>
          </a:solidFill>
          <a:ln>
            <a:solidFill>
              <a:schemeClr val="accent1"/>
            </a:solidFill>
          </a:ln>
        </p:spPr>
        <p:txBody>
          <a:bodyPr wrap="square" rtlCol="0" anchor="ctr">
            <a:spAutoFit/>
          </a:bodyPr>
          <a:lstStyle/>
          <a:p>
            <a:r>
              <a:rPr lang="nn-NO" noProof="1"/>
              <a:t>Mål om at fleire med ph.d. held fram med forskning i helseføretaka og bidreg til fagleg utvikling og forskingsmiljø. Stipenda skal òg stimulere og styrkje utvikling av klinisk forsking i dei medisinske fagmiljøa i regionen. </a:t>
            </a:r>
          </a:p>
        </p:txBody>
      </p:sp>
      <p:pic>
        <p:nvPicPr>
          <p:cNvPr id="12" name="Lyd 11">
            <a:hlinkClick r:id="" action="ppaction://media"/>
            <a:extLst>
              <a:ext uri="{FF2B5EF4-FFF2-40B4-BE49-F238E27FC236}">
                <a16:creationId xmlns:a16="http://schemas.microsoft.com/office/drawing/2014/main" id="{592859BF-54C0-3256-0047-AE513BAB3B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538143"/>
      </p:ext>
    </p:extLst>
  </p:cSld>
  <p:clrMapOvr>
    <a:masterClrMapping/>
  </p:clrMapOvr>
  <mc:AlternateContent xmlns:mc="http://schemas.openxmlformats.org/markup-compatibility/2006">
    <mc:Choice xmlns:p14="http://schemas.microsoft.com/office/powerpoint/2010/main" Requires="p14">
      <p:transition spd="slow" p14:dur="2000" advTm="79717"/>
    </mc:Choice>
    <mc:Fallback>
      <p:transition spd="slow" advTm="7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tema">
  <a:themeElements>
    <a:clrScheme name="Office">
      <a:dk1>
        <a:srgbClr val="333333"/>
      </a:dk1>
      <a:lt1>
        <a:srgbClr val="FFFFFF"/>
      </a:lt1>
      <a:dk2>
        <a:srgbClr val="333333"/>
      </a:dk2>
      <a:lt2>
        <a:srgbClr val="DAD7D3"/>
      </a:lt2>
      <a:accent1>
        <a:srgbClr val="003086"/>
      </a:accent1>
      <a:accent2>
        <a:srgbClr val="6CACE4"/>
      </a:accent2>
      <a:accent3>
        <a:srgbClr val="FFD36A"/>
      </a:accent3>
      <a:accent4>
        <a:srgbClr val="FF854C"/>
      </a:accent4>
      <a:accent5>
        <a:srgbClr val="D2DDE2"/>
      </a:accent5>
      <a:accent6>
        <a:srgbClr val="9ABEAB"/>
      </a:accent6>
      <a:hlink>
        <a:srgbClr val="0563C1"/>
      </a:hlink>
      <a:folHlink>
        <a:srgbClr val="954F72"/>
      </a:folHlink>
    </a:clrScheme>
    <a:fontScheme name="Egendefinert 5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3_HelseVestmal_allesider_utenhjelpesider [Skrivebeskyttet]" id="{31EAD424-1509-48FB-B357-EB7BAA9EF519}" vid="{B2B038BB-BEE8-457C-B835-AB966D83FA84}"/>
    </a:ext>
  </a:extLst>
</a:theme>
</file>

<file path=ppt/theme/theme2.xml><?xml version="1.0" encoding="utf-8"?>
<a:theme xmlns:a="http://schemas.openxmlformats.org/drawingml/2006/main" name="Office-tema">
  <a:themeElements>
    <a:clrScheme name="Helse Vest">
      <a:dk1>
        <a:sysClr val="windowText" lastClr="000000"/>
      </a:dk1>
      <a:lt1>
        <a:sysClr val="window" lastClr="FFFFFF"/>
      </a:lt1>
      <a:dk2>
        <a:srgbClr val="323232"/>
      </a:dk2>
      <a:lt2>
        <a:srgbClr val="E7E6E6"/>
      </a:lt2>
      <a:accent1>
        <a:srgbClr val="00338D"/>
      </a:accent1>
      <a:accent2>
        <a:srgbClr val="86786F"/>
      </a:accent2>
      <a:accent3>
        <a:srgbClr val="7AB2DC"/>
      </a:accent3>
      <a:accent4>
        <a:srgbClr val="F7D93E"/>
      </a:accent4>
      <a:accent5>
        <a:srgbClr val="FA7369"/>
      </a:accent5>
      <a:accent6>
        <a:srgbClr val="7DDBD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HelseVest_16_9.potx" id="{3327F725-F5AB-4F23-8515-419A6D40C242}" vid="{9E4DF230-4A50-432A-B0B1-1FB5168D8C8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_x00e5_lgruppe xmlns="b0be16bc-89e3-4166-b60b-c5d08b8441d5" xsi:nil="true"/>
    <Kommentar xmlns="b0be16bc-89e3-4166-b60b-c5d08b8441d5">Oppdatert presentasjon pr. 1.7.2026 - med lyd og notater</Kommentar>
    <Dato xmlns="b0be16bc-89e3-4166-b60b-c5d08b8441d5">2024-06-19T22:00:00+00:00</Dato>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3B5C511985C9143AF9562F5E616AA67" ma:contentTypeVersion="17" ma:contentTypeDescription="Opprett et nytt dokument." ma:contentTypeScope="" ma:versionID="b238522f768dbc9e2fea9a779ad54d8d">
  <xsd:schema xmlns:xsd="http://www.w3.org/2001/XMLSchema" xmlns:xs="http://www.w3.org/2001/XMLSchema" xmlns:p="http://schemas.microsoft.com/office/2006/metadata/properties" xmlns:ns2="b0be16bc-89e3-4166-b60b-c5d08b8441d5" xmlns:ns3="6fa58a78-47b9-4832-b29d-52024b96dd3c" targetNamespace="http://schemas.microsoft.com/office/2006/metadata/properties" ma:root="true" ma:fieldsID="4cef3ef659af5ec5053a27faa55b4f9a" ns2:_="" ns3:_="">
    <xsd:import namespace="b0be16bc-89e3-4166-b60b-c5d08b8441d5"/>
    <xsd:import namespace="6fa58a78-47b9-4832-b29d-52024b96dd3c"/>
    <xsd:element name="properties">
      <xsd:complexType>
        <xsd:sequence>
          <xsd:element name="documentManagement">
            <xsd:complexType>
              <xsd:all>
                <xsd:element ref="ns2:M_x00e5_lgruppe" minOccurs="0"/>
                <xsd:element ref="ns2:Dato" minOccurs="0"/>
                <xsd:element ref="ns2:Kommentar" minOccurs="0"/>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be16bc-89e3-4166-b60b-c5d08b8441d5" elementFormDefault="qualified">
    <xsd:import namespace="http://schemas.microsoft.com/office/2006/documentManagement/types"/>
    <xsd:import namespace="http://schemas.microsoft.com/office/infopath/2007/PartnerControls"/>
    <xsd:element name="M_x00e5_lgruppe" ma:index="4" nillable="true" ma:displayName="Målgruppe" ma:description="Hvem retter presentasjonen seg mot. Forskere, ledere, overordnede myndigheter" ma:internalName="M_x00e5_lgruppe" ma:readOnly="false">
      <xsd:simpleType>
        <xsd:restriction base="dms:Text">
          <xsd:maxLength value="255"/>
        </xsd:restriction>
      </xsd:simpleType>
    </xsd:element>
    <xsd:element name="Dato" ma:index="5" nillable="true" ma:displayName="Dato" ma:default="[today]" ma:description="Logisk nåtid for dokument." ma:format="DateOnly" ma:internalName="Dato" ma:readOnly="false">
      <xsd:simpleType>
        <xsd:restriction base="dms:DateTime"/>
      </xsd:simpleType>
    </xsd:element>
    <xsd:element name="Kommentar" ma:index="6" nillable="true" ma:displayName="Kommentar" ma:internalName="Kommentar" ma:readOnly="false">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a58a78-47b9-4832-b29d-52024b96dd3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nholdstype"/>
        <xsd:element ref="dc:title" minOccurs="0" maxOccurs="1" ma:index="3"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0368E-6646-4531-A2CD-99EED5C1637E}">
  <ds:schemaRefs>
    <ds:schemaRef ds:uri="http://schemas.microsoft.com/sharepoint/v3/contenttype/forms"/>
  </ds:schemaRefs>
</ds:datastoreItem>
</file>

<file path=customXml/itemProps2.xml><?xml version="1.0" encoding="utf-8"?>
<ds:datastoreItem xmlns:ds="http://schemas.openxmlformats.org/officeDocument/2006/customXml" ds:itemID="{6DDBC0F8-1511-4FB7-8883-8074DF7DC681}">
  <ds:schemaRefs>
    <ds:schemaRef ds:uri="6fa58a78-47b9-4832-b29d-52024b96dd3c"/>
    <ds:schemaRef ds:uri="b0be16bc-89e3-4166-b60b-c5d08b8441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854C2FA-9A54-4427-A1DF-5EB4F9603932}">
  <ds:schemaRefs>
    <ds:schemaRef ds:uri="6fa58a78-47b9-4832-b29d-52024b96dd3c"/>
    <ds:schemaRef ds:uri="b0be16bc-89e3-4166-b60b-c5d08b8441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291ddcc-9a90-46b7-a727-d19b3ec4b730}" enabled="1" method="Privileged" siteId="{bdcbe535-f3cf-49f5-8a6a-fb6d98dc7837}" removed="0"/>
</clbl:labelList>
</file>

<file path=docProps/app.xml><?xml version="1.0" encoding="utf-8"?>
<Properties xmlns="http://schemas.openxmlformats.org/officeDocument/2006/extended-properties" xmlns:vt="http://schemas.openxmlformats.org/officeDocument/2006/docPropsVTypes">
  <Template>03_HelseVestmal_allesider_utenhjelpesider</Template>
  <Application>Microsoft Office PowerPoint</Application>
  <PresentationFormat>Widescreen</PresentationFormat>
  <Slides>33</Slides>
  <Notes>33</Notes>
  <HiddenSlides>0</HiddenSlide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Office-tema</vt:lpstr>
      <vt:lpstr>Office-tema</vt:lpstr>
      <vt:lpstr>Helse Vests forskningsmidler – åpen utlysning 2027     Regionalt kompetansesenter for klinisk forskning, Helse Vest</vt:lpstr>
      <vt:lpstr>Formål med Helse Vests forskningsmidler</vt:lpstr>
      <vt:lpstr>Helse Vests forskningsmidler – Årlig åpen utlysning </vt:lpstr>
      <vt:lpstr>Fem søknadskategorier for 2027</vt:lpstr>
      <vt:lpstr>Fem søknadskategorier for 2027</vt:lpstr>
      <vt:lpstr>Nytt for denne søknadsrunden</vt:lpstr>
      <vt:lpstr>Hva det kan søkes om</vt:lpstr>
      <vt:lpstr>PowerPoint Presentation</vt:lpstr>
      <vt:lpstr>Helse Vest forskarstipend (ny) </vt:lpstr>
      <vt:lpstr>PowerPoint Presentation</vt:lpstr>
      <vt:lpstr>PowerPoint Presentation</vt:lpstr>
      <vt:lpstr>PowerPoint Presentation</vt:lpstr>
      <vt:lpstr>PowerPoint Presentation</vt:lpstr>
      <vt:lpstr>Hvem kan søke Helse Vest forskningsmidler</vt:lpstr>
      <vt:lpstr>Søkerinstitusjon - rollen</vt:lpstr>
      <vt:lpstr>Alle søknader må ha ledelsesforankring i søkerinstitusjonen </vt:lpstr>
      <vt:lpstr>Hvem kan søke Helse Vests forskningsmidler  (være prosjektleder) – hovedregler:  </vt:lpstr>
      <vt:lpstr>For søkere som ikke har minst 20 % ansettelse i et helseforetak:</vt:lpstr>
      <vt:lpstr>Mulighet for å søke med forankringsavtale – særskilt for søknader om doktorgradsstipend</vt:lpstr>
      <vt:lpstr>Hvordan søknader vurderes</vt:lpstr>
      <vt:lpstr>Vurderingskriterier for alle søknadskategorier</vt:lpstr>
      <vt:lpstr>Vurdering – Åpen prosjektstøtte</vt:lpstr>
      <vt:lpstr>Vurdering – Stipend til kliniske studier  (20 prosent) </vt:lpstr>
      <vt:lpstr>PowerPoint Presentation</vt:lpstr>
      <vt:lpstr>PowerPoint Presentation</vt:lpstr>
      <vt:lpstr>Hva som gir gode søknader</vt:lpstr>
      <vt:lpstr>Generelle tips</vt:lpstr>
      <vt:lpstr>PowerPoint Presentation</vt:lpstr>
      <vt:lpstr>Tips: Forskningshåndboken</vt:lpstr>
      <vt:lpstr>PowerPoint Presentation</vt:lpstr>
      <vt:lpstr>Kilder til informasjon om utlysning og søknadsprosess</vt:lpstr>
      <vt:lpstr>Bruk av eSøknad</vt:lpstr>
      <vt:lpstr>Lykke til! </vt:lpstr>
    </vt:vector>
  </TitlesOfParts>
  <Company>Helse Vest IKT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Helse Vests forskningsmidler</dc:title>
  <dc:creator>Lerfald, Sølvi</dc:creator>
  <cp:revision>1</cp:revision>
  <dcterms:created xsi:type="dcterms:W3CDTF">2023-06-29T14:08:03Z</dcterms:created>
  <dcterms:modified xsi:type="dcterms:W3CDTF">2026-07-03T10:16:47Z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0x010100F3B5C511985C9143AF9562F5E616AA67</vt:lpwstr>
  </property>
  <property fmtid="{D5CDD505-2E9C-101B-9397-08002B2CF9AE}" pid="3" name="MediaServiceImageTags">
    <vt:lpwstr/>
  </property>
  <property fmtid="{D5CDD505-2E9C-101B-9397-08002B2CF9AE}" pid="4" name="MSIP_Label_d291ddcc-9a90-46b7-a727-d19b3ec4b730_Enabled">
    <vt:lpwstr>true</vt:lpwstr>
  </property>
  <property fmtid="{D5CDD505-2E9C-101B-9397-08002B2CF9AE}" pid="5" name="MSIP_Label_d291ddcc-9a90-46b7-a727-d19b3ec4b730_SetDate">
    <vt:lpwstr>2024-08-26T08:51:43Z</vt:lpwstr>
  </property>
  <property fmtid="{D5CDD505-2E9C-101B-9397-08002B2CF9AE}" pid="6" name="MSIP_Label_d291ddcc-9a90-46b7-a727-d19b3ec4b730_Method">
    <vt:lpwstr>Privileged</vt:lpwstr>
  </property>
  <property fmtid="{D5CDD505-2E9C-101B-9397-08002B2CF9AE}" pid="7" name="MSIP_Label_d291ddcc-9a90-46b7-a727-d19b3ec4b730_Name">
    <vt:lpwstr>Åpen</vt:lpwstr>
  </property>
  <property fmtid="{D5CDD505-2E9C-101B-9397-08002B2CF9AE}" pid="8" name="MSIP_Label_d291ddcc-9a90-46b7-a727-d19b3ec4b730_SiteId">
    <vt:lpwstr>bdcbe535-f3cf-49f5-8a6a-fb6d98dc7837</vt:lpwstr>
  </property>
  <property fmtid="{D5CDD505-2E9C-101B-9397-08002B2CF9AE}" pid="9" name="MSIP_Label_d291ddcc-9a90-46b7-a727-d19b3ec4b730_ActionId">
    <vt:lpwstr>18c6e01e-28ff-4a9e-a551-d405daa7cf6d</vt:lpwstr>
  </property>
  <property fmtid="{D5CDD505-2E9C-101B-9397-08002B2CF9AE}" pid="10" name="MSIP_Label_d291ddcc-9a90-46b7-a727-d19b3ec4b730_ContentBits">
    <vt:lpwstr>0</vt:lpwstr>
  </property>
</Properties>
</file>